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6" r:id="rId15"/>
    <p:sldId id="258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368"/>
    <a:srgbClr val="002232"/>
    <a:srgbClr val="F7CACA"/>
    <a:srgbClr val="715CF2"/>
    <a:srgbClr val="287EA6"/>
    <a:srgbClr val="18A0DB"/>
    <a:srgbClr val="ACDDFC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3+7=10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95" y="271654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95" y="1696292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16" y="857999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2" y="536431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5" y="1354841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8" y="2780519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4" y="4094249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4" y="3467581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7" y="4388088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8" y="3788154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3456ABE-2853-1341-B6CF-5753FDF707C4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8073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6+4=10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6" y="493874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30" y="1771782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4" y="2420127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24" y="2950856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4" y="3478592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80" y="4247547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2163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21" y="2911063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52" y="1530257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7" y="657196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BB56A2E-8DBE-1944-BFE8-25F6A8263340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17154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4+6=10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95" y="271654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95" y="1696292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16" y="857999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16" y="2413358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5" y="1354841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8" y="2780519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4" y="4094249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4" y="3467581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7" y="4388088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8" y="3788154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7E3C4AB-3107-A049-BAFE-45D355053614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8580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5+5=10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6" y="493874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30" y="1771782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4" y="2420127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24" y="2950856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4" y="3478592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12" y="3813312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2163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21" y="2911063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52" y="1530257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7" y="657196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64ECF02-0D1C-5544-A90B-72E99105279B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29330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3133118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Can you remember all 11 ways of making 10?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Using a whiteboard and pen, write down as many ways to make 10 as you can remember. You can do this independently or with a group or partner!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DAA45-4A30-D94C-934D-09B3884A0243}"/>
              </a:ext>
            </a:extLst>
          </p:cNvPr>
          <p:cNvSpPr/>
          <p:nvPr/>
        </p:nvSpPr>
        <p:spPr>
          <a:xfrm>
            <a:off x="0" y="1576136"/>
            <a:ext cx="9144000" cy="3741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931847"/>
            <a:ext cx="8773609" cy="994306"/>
          </a:xfrm>
        </p:spPr>
        <p:txBody>
          <a:bodyPr/>
          <a:lstStyle/>
          <a:p>
            <a:r>
              <a:rPr lang="en-GB" sz="4400" b="0" dirty="0">
                <a:solidFill>
                  <a:srgbClr val="002060"/>
                </a:solidFill>
              </a:rPr>
              <a:t>Number bonds of 10 are two numbers that make 10 when they are added together!</a:t>
            </a:r>
            <a:br>
              <a:rPr lang="en-GB" sz="4400" b="0" dirty="0">
                <a:solidFill>
                  <a:srgbClr val="002060"/>
                </a:solidFill>
              </a:rPr>
            </a:br>
            <a:r>
              <a:rPr lang="en-GB" sz="4400" b="0" dirty="0">
                <a:solidFill>
                  <a:srgbClr val="002060"/>
                </a:solidFill>
              </a:rPr>
              <a:t/>
            </a:r>
            <a:br>
              <a:rPr lang="en-GB" sz="4400" b="0" dirty="0">
                <a:solidFill>
                  <a:srgbClr val="002060"/>
                </a:solidFill>
              </a:rPr>
            </a:br>
            <a:r>
              <a:rPr lang="en-GB" sz="4400" dirty="0">
                <a:solidFill>
                  <a:srgbClr val="002060"/>
                </a:solidFill>
              </a:rPr>
              <a:t>There are 11 ways to make 10.</a:t>
            </a:r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10+0=10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88" y="126467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4" y="592635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31" y="857999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52" y="1589531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6" y="2455512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67" y="2684274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4" y="3429000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2" y="3405009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02" y="4179521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71" y="4226709"/>
            <a:ext cx="500096" cy="5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0+10=10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73" y="151338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73" y="1254250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89" y="704383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9" y="1773350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1" y="2822263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30" y="2721227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4" y="4094249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4" y="3467581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7" y="4388088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8" y="3788154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FE40D70-EEDE-344D-8E33-9156EC7EC689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412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9+1=10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88" y="126467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4" y="592635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31" y="857999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52" y="1589531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6" y="2455512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67" y="2684274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4" y="3429000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2" y="3405009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02" y="4179521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7" y="657196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AC4307A-9795-D342-8A18-3435F6BAE618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972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1+9=10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95" y="271654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73" y="1254250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84" y="375797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9" y="1773350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1" y="2822263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30" y="2721227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4" y="4094249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4" y="3467581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7" y="4388088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8" y="3788154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FA3E0B3-C454-AF43-9A8E-A3987933D2A9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18244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8+2=10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88" y="126467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4" y="592635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59" y="1045338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52" y="1872789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40" y="2613716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4" y="3429000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6" y="3606395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92" y="4423497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4" y="1324166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7" y="657196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D43CFA4-956F-414E-9555-5F97D640BF51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3503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2+8=10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95" y="271654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76" y="483052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16" y="857999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49" y="1329936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1" y="2822263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30" y="2721227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4" y="4094249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4" y="3467581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7" y="4388088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8" y="3788154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AFC7DC4-1478-AE4A-AFBA-BA32E8CEBEE7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30080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3982453" y="4878714"/>
            <a:ext cx="482466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7+3=10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AC76-63AC-A64F-B41E-8AC65A8E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-553798"/>
            <a:ext cx="5209233" cy="7537603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E37234-EB87-5946-9F34-EA8F28DC6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88" y="126467"/>
            <a:ext cx="500096" cy="530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354764" y="-228600"/>
            <a:ext cx="62204" cy="737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07E6C9-A63D-E243-A354-98923BC6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50" y="820053"/>
            <a:ext cx="500096" cy="530729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01063A-E3A4-4A49-ACCD-E9DC07CD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12" y="2180089"/>
            <a:ext cx="500096" cy="53072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8880DC-399F-A044-8F34-9BB8EB303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00" y="2539346"/>
            <a:ext cx="500096" cy="530729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0104527-85B3-8F4C-B251-295A07FCA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83" y="3353679"/>
            <a:ext cx="500096" cy="530729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0FA735-45B1-D74B-A70D-1D05F2BF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4" y="3828282"/>
            <a:ext cx="500096" cy="530729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D7219D-A549-3348-95BA-8122FD0F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99" y="4369432"/>
            <a:ext cx="500096" cy="53072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D632-BC37-5346-82D8-50157348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4" y="1979286"/>
            <a:ext cx="500096" cy="530729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DB7F18A-F00E-084D-8E69-133B8472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4" y="1324166"/>
            <a:ext cx="500096" cy="530729"/>
          </a:xfrm>
          <a:prstGeom prst="rect">
            <a:avLst/>
          </a:prstGeom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45B8F1-C2F3-F841-8BB8-70C2E214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7" y="657196"/>
            <a:ext cx="500096" cy="53072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E24AD73-0EA2-4F40-A04A-3AE7A8161895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chemeClr val="bg1"/>
                </a:solidFill>
              </a:rPr>
              <a:t>11</a:t>
            </a:r>
            <a:r>
              <a:rPr lang="en-US" sz="2000" b="1" dirty="0"/>
              <a:t> ways to make 10!</a:t>
            </a:r>
          </a:p>
        </p:txBody>
      </p:sp>
    </p:spTree>
    <p:extLst>
      <p:ext uri="{BB962C8B-B14F-4D97-AF65-F5344CB8AC3E}">
        <p14:creationId xmlns:p14="http://schemas.microsoft.com/office/powerpoint/2010/main" val="23952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9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157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Twinkl</vt:lpstr>
      <vt:lpstr>Calibri</vt:lpstr>
      <vt:lpstr>Office Theme</vt:lpstr>
      <vt:lpstr>PowerPoint Presentation</vt:lpstr>
      <vt:lpstr>Number bonds of 10 are two numbers that make 10 when they are added together!  There are 11 ways to make 10.</vt:lpstr>
      <vt:lpstr>10+0=10</vt:lpstr>
      <vt:lpstr>0+10=10</vt:lpstr>
      <vt:lpstr>9+1=10</vt:lpstr>
      <vt:lpstr>1+9=10</vt:lpstr>
      <vt:lpstr>8+2=10</vt:lpstr>
      <vt:lpstr>2+8=10</vt:lpstr>
      <vt:lpstr>7+3=10</vt:lpstr>
      <vt:lpstr>3+7=10</vt:lpstr>
      <vt:lpstr>6+4=10</vt:lpstr>
      <vt:lpstr>4+6=10</vt:lpstr>
      <vt:lpstr>5+5=10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Laura Leggett</cp:lastModifiedBy>
  <cp:revision>5</cp:revision>
  <dcterms:created xsi:type="dcterms:W3CDTF">2021-12-28T13:04:53Z</dcterms:created>
  <dcterms:modified xsi:type="dcterms:W3CDTF">2022-07-07T16:33:15Z</dcterms:modified>
</cp:coreProperties>
</file>