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8" r:id="rId16"/>
  </p:sldIdLst>
  <p:sldSz cx="9144000" cy="6858000" type="screen4x3"/>
  <p:notesSz cx="6858000" cy="9144000"/>
  <p:embeddedFontLst>
    <p:embeddedFont>
      <p:font typeface="Twinkl" panose="020B0604020202020204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0DB"/>
    <a:srgbClr val="DE1E5A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3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422" y="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curriculum-for-excellence-early/curriculum-for-excellence-early-mathematics/early-arithmetical-learning-mathematics-and-numeracy-early-scotland-cf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curriculum-for-excellence-early/curriculum-for-excellence-early-mathematics/early-arithmetical-learning-mathematics-and-numeracy-early-scotland-cf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8F1C51E3-7848-EC43-A960-447AA604BF69}"/>
              </a:ext>
            </a:extLst>
          </p:cNvPr>
          <p:cNvSpPr/>
          <p:nvPr/>
        </p:nvSpPr>
        <p:spPr>
          <a:xfrm>
            <a:off x="0" y="6007261"/>
            <a:ext cx="1331089" cy="850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10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CB73FBC-3C66-204E-9699-647644B8AF7E}"/>
              </a:ext>
            </a:extLst>
          </p:cNvPr>
          <p:cNvCxnSpPr/>
          <p:nvPr/>
        </p:nvCxnSpPr>
        <p:spPr>
          <a:xfrm>
            <a:off x="4571999" y="1794076"/>
            <a:ext cx="0" cy="52201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7DAAAEB-3B0A-A84C-88CF-C1F6F72B1577}"/>
              </a:ext>
            </a:extLst>
          </p:cNvPr>
          <p:cNvSpPr/>
          <p:nvPr/>
        </p:nvSpPr>
        <p:spPr>
          <a:xfrm>
            <a:off x="1122743" y="212405"/>
            <a:ext cx="6655443" cy="85840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What is the sum here?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E3CF48-F006-F94A-AD60-3B4CF5048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8" y="2114259"/>
            <a:ext cx="555616" cy="4634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310C36-077E-5441-8AC1-FDED5D7CE6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14" y="2114259"/>
            <a:ext cx="555616" cy="4634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F3AA82-DAEA-534C-B2A8-009A86365E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30" y="2114259"/>
            <a:ext cx="555616" cy="4634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A89280-FED9-8E4F-8C5D-40110F001D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70" y="2114259"/>
            <a:ext cx="555616" cy="4634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425ADC-2A1A-1646-898F-A7BBFECA44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00" y="2114259"/>
            <a:ext cx="555616" cy="4634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736C17-8D6C-3644-A5B5-D0543C2373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885" y="2114259"/>
            <a:ext cx="555616" cy="4634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92F054-098B-0A47-BE52-01CD55C862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603" y="2114259"/>
            <a:ext cx="555616" cy="4634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2C2C89-8B8E-7242-B9D9-704792F152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074" y="2114259"/>
            <a:ext cx="555616" cy="46344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EDAFBA5-41A8-E040-B422-A06A7D6C3BD5}"/>
              </a:ext>
            </a:extLst>
          </p:cNvPr>
          <p:cNvSpPr/>
          <p:nvPr/>
        </p:nvSpPr>
        <p:spPr>
          <a:xfrm>
            <a:off x="2251400" y="3429000"/>
            <a:ext cx="4595144" cy="155446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bg1"/>
                </a:solidFill>
              </a:rPr>
              <a:t>5 + 3 = 8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16" name="reveal answers">
            <a:extLst>
              <a:ext uri="{FF2B5EF4-FFF2-40B4-BE49-F238E27FC236}">
                <a16:creationId xmlns:a16="http://schemas.microsoft.com/office/drawing/2014/main" id="{477BE20F-1140-4642-BFFC-E3A2235C3906}"/>
              </a:ext>
            </a:extLst>
          </p:cNvPr>
          <p:cNvSpPr/>
          <p:nvPr/>
        </p:nvSpPr>
        <p:spPr>
          <a:xfrm>
            <a:off x="3362632" y="6088284"/>
            <a:ext cx="2413135" cy="48613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Reveal answer</a:t>
            </a:r>
          </a:p>
        </p:txBody>
      </p:sp>
    </p:spTree>
    <p:extLst>
      <p:ext uri="{BB962C8B-B14F-4D97-AF65-F5344CB8AC3E}">
        <p14:creationId xmlns:p14="http://schemas.microsoft.com/office/powerpoint/2010/main" val="420518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CB73FBC-3C66-204E-9699-647644B8AF7E}"/>
              </a:ext>
            </a:extLst>
          </p:cNvPr>
          <p:cNvCxnSpPr/>
          <p:nvPr/>
        </p:nvCxnSpPr>
        <p:spPr>
          <a:xfrm>
            <a:off x="4571999" y="1794076"/>
            <a:ext cx="0" cy="52201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7DAAAEB-3B0A-A84C-88CF-C1F6F72B1577}"/>
              </a:ext>
            </a:extLst>
          </p:cNvPr>
          <p:cNvSpPr/>
          <p:nvPr/>
        </p:nvSpPr>
        <p:spPr>
          <a:xfrm>
            <a:off x="1122743" y="212405"/>
            <a:ext cx="6655443" cy="85840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What is the sum here?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E3CF48-F006-F94A-AD60-3B4CF5048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297" y="2114259"/>
            <a:ext cx="555616" cy="4634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310C36-077E-5441-8AC1-FDED5D7CE6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870" y="2114259"/>
            <a:ext cx="555616" cy="4634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F3AA82-DAEA-534C-B2A8-009A86365E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753" y="2114259"/>
            <a:ext cx="555616" cy="4634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A89280-FED9-8E4F-8C5D-40110F001D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393" y="2114259"/>
            <a:ext cx="555616" cy="4634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425ADC-2A1A-1646-898F-A7BBFECA44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623" y="2114259"/>
            <a:ext cx="555616" cy="4634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736C17-8D6C-3644-A5B5-D0543C2373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239" y="2114259"/>
            <a:ext cx="555616" cy="4634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92F054-098B-0A47-BE52-01CD55C862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855" y="2114259"/>
            <a:ext cx="555616" cy="4634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2C2C89-8B8E-7242-B9D9-704792F152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329" y="2114259"/>
            <a:ext cx="555616" cy="46344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EDAFBA5-41A8-E040-B422-A06A7D6C3BD5}"/>
              </a:ext>
            </a:extLst>
          </p:cNvPr>
          <p:cNvSpPr/>
          <p:nvPr/>
        </p:nvSpPr>
        <p:spPr>
          <a:xfrm>
            <a:off x="2251400" y="3429000"/>
            <a:ext cx="4595144" cy="155446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bg1"/>
                </a:solidFill>
              </a:rPr>
              <a:t>3 + 5 = 8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16" name="reveal answers">
            <a:extLst>
              <a:ext uri="{FF2B5EF4-FFF2-40B4-BE49-F238E27FC236}">
                <a16:creationId xmlns:a16="http://schemas.microsoft.com/office/drawing/2014/main" id="{477BE20F-1140-4642-BFFC-E3A2235C3906}"/>
              </a:ext>
            </a:extLst>
          </p:cNvPr>
          <p:cNvSpPr/>
          <p:nvPr/>
        </p:nvSpPr>
        <p:spPr>
          <a:xfrm>
            <a:off x="3362632" y="6088284"/>
            <a:ext cx="2413135" cy="48613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Reveal answer</a:t>
            </a:r>
          </a:p>
        </p:txBody>
      </p:sp>
    </p:spTree>
    <p:extLst>
      <p:ext uri="{BB962C8B-B14F-4D97-AF65-F5344CB8AC3E}">
        <p14:creationId xmlns:p14="http://schemas.microsoft.com/office/powerpoint/2010/main" val="43962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CB73FBC-3C66-204E-9699-647644B8AF7E}"/>
              </a:ext>
            </a:extLst>
          </p:cNvPr>
          <p:cNvCxnSpPr/>
          <p:nvPr/>
        </p:nvCxnSpPr>
        <p:spPr>
          <a:xfrm>
            <a:off x="4571999" y="1794076"/>
            <a:ext cx="0" cy="52201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7DAAAEB-3B0A-A84C-88CF-C1F6F72B1577}"/>
              </a:ext>
            </a:extLst>
          </p:cNvPr>
          <p:cNvSpPr/>
          <p:nvPr/>
        </p:nvSpPr>
        <p:spPr>
          <a:xfrm>
            <a:off x="1122743" y="212405"/>
            <a:ext cx="6655443" cy="85840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What is the sum here?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E3CF48-F006-F94A-AD60-3B4CF5048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00" y="2114259"/>
            <a:ext cx="555616" cy="4634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310C36-077E-5441-8AC1-FDED5D7CE6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716" y="2114259"/>
            <a:ext cx="555616" cy="4634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F3AA82-DAEA-534C-B2A8-009A86365E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332" y="2114259"/>
            <a:ext cx="555616" cy="4634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A89280-FED9-8E4F-8C5D-40110F001D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972" y="2114259"/>
            <a:ext cx="555616" cy="4634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425ADC-2A1A-1646-898F-A7BBFECA44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671" y="2114259"/>
            <a:ext cx="555616" cy="4634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736C17-8D6C-3644-A5B5-D0543C2373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389" y="2114259"/>
            <a:ext cx="555616" cy="4634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92F054-098B-0A47-BE52-01CD55C862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107" y="2114259"/>
            <a:ext cx="555616" cy="4634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2C2C89-8B8E-7242-B9D9-704792F152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578" y="2114259"/>
            <a:ext cx="555616" cy="46344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EDAFBA5-41A8-E040-B422-A06A7D6C3BD5}"/>
              </a:ext>
            </a:extLst>
          </p:cNvPr>
          <p:cNvSpPr/>
          <p:nvPr/>
        </p:nvSpPr>
        <p:spPr>
          <a:xfrm>
            <a:off x="2251400" y="3429000"/>
            <a:ext cx="4595144" cy="155446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bg1"/>
                </a:solidFill>
              </a:rPr>
              <a:t>4 + 4 = 8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What do you notice about this sum?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6" name="reveal answers">
            <a:extLst>
              <a:ext uri="{FF2B5EF4-FFF2-40B4-BE49-F238E27FC236}">
                <a16:creationId xmlns:a16="http://schemas.microsoft.com/office/drawing/2014/main" id="{477BE20F-1140-4642-BFFC-E3A2235C3906}"/>
              </a:ext>
            </a:extLst>
          </p:cNvPr>
          <p:cNvSpPr/>
          <p:nvPr/>
        </p:nvSpPr>
        <p:spPr>
          <a:xfrm>
            <a:off x="3362632" y="6088284"/>
            <a:ext cx="2413135" cy="48613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Reveal answer</a:t>
            </a:r>
          </a:p>
        </p:txBody>
      </p:sp>
    </p:spTree>
    <p:extLst>
      <p:ext uri="{BB962C8B-B14F-4D97-AF65-F5344CB8AC3E}">
        <p14:creationId xmlns:p14="http://schemas.microsoft.com/office/powerpoint/2010/main" val="317839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CB73FBC-3C66-204E-9699-647644B8AF7E}"/>
              </a:ext>
            </a:extLst>
          </p:cNvPr>
          <p:cNvCxnSpPr/>
          <p:nvPr/>
        </p:nvCxnSpPr>
        <p:spPr>
          <a:xfrm>
            <a:off x="4571999" y="1794076"/>
            <a:ext cx="0" cy="52201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7DAAAEB-3B0A-A84C-88CF-C1F6F72B1577}"/>
              </a:ext>
            </a:extLst>
          </p:cNvPr>
          <p:cNvSpPr/>
          <p:nvPr/>
        </p:nvSpPr>
        <p:spPr>
          <a:xfrm>
            <a:off x="1122743" y="212405"/>
            <a:ext cx="6655443" cy="85840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What is the sum here?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E3CF48-F006-F94A-AD60-3B4CF5048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00" y="2114259"/>
            <a:ext cx="555616" cy="4634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310C36-077E-5441-8AC1-FDED5D7CE6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716" y="2114259"/>
            <a:ext cx="555616" cy="4634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F3AA82-DAEA-534C-B2A8-009A86365E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332" y="2114259"/>
            <a:ext cx="555616" cy="4634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A89280-FED9-8E4F-8C5D-40110F001D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972" y="2114259"/>
            <a:ext cx="555616" cy="4634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425ADC-2A1A-1646-898F-A7BBFECA44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671" y="2114259"/>
            <a:ext cx="555616" cy="4634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736C17-8D6C-3644-A5B5-D0543C2373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389" y="2114259"/>
            <a:ext cx="555616" cy="4634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92F054-098B-0A47-BE52-01CD55C862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107" y="2114259"/>
            <a:ext cx="555616" cy="4634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2C2C89-8B8E-7242-B9D9-704792F152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578" y="2114259"/>
            <a:ext cx="555616" cy="46344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EDAFBA5-41A8-E040-B422-A06A7D6C3BD5}"/>
              </a:ext>
            </a:extLst>
          </p:cNvPr>
          <p:cNvSpPr/>
          <p:nvPr/>
        </p:nvSpPr>
        <p:spPr>
          <a:xfrm>
            <a:off x="2251400" y="3429000"/>
            <a:ext cx="4595144" cy="155446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bg1"/>
                </a:solidFill>
              </a:rPr>
              <a:t>It’s a double!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6" name="reveal answers">
            <a:extLst>
              <a:ext uri="{FF2B5EF4-FFF2-40B4-BE49-F238E27FC236}">
                <a16:creationId xmlns:a16="http://schemas.microsoft.com/office/drawing/2014/main" id="{477BE20F-1140-4642-BFFC-E3A2235C3906}"/>
              </a:ext>
            </a:extLst>
          </p:cNvPr>
          <p:cNvSpPr/>
          <p:nvPr/>
        </p:nvSpPr>
        <p:spPr>
          <a:xfrm>
            <a:off x="3362632" y="6088284"/>
            <a:ext cx="2413135" cy="48613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Reveal answer</a:t>
            </a:r>
          </a:p>
        </p:txBody>
      </p:sp>
    </p:spTree>
    <p:extLst>
      <p:ext uri="{BB962C8B-B14F-4D97-AF65-F5344CB8AC3E}">
        <p14:creationId xmlns:p14="http://schemas.microsoft.com/office/powerpoint/2010/main" val="2609742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E994F-5CAF-6841-A7BA-451353A50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Challenge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83DAD29-2CAB-C645-8F92-74903F97B7D8}"/>
              </a:ext>
            </a:extLst>
          </p:cNvPr>
          <p:cNvSpPr/>
          <p:nvPr/>
        </p:nvSpPr>
        <p:spPr>
          <a:xfrm>
            <a:off x="567159" y="1840372"/>
            <a:ext cx="6389225" cy="4386805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48000" rtlCol="0" anchor="ctr"/>
          <a:lstStyle/>
          <a:p>
            <a:r>
              <a:rPr lang="en-GB" sz="3200" dirty="0"/>
              <a:t>Can you remember all the number bonds of 8?</a:t>
            </a:r>
          </a:p>
          <a:p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>Work with a partner and write down the nine ways of making 8 on a whiteboard.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A248F4-D1DB-5C4A-AF1E-4397278D69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99138" y="2415090"/>
            <a:ext cx="5511800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94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2EF962C1-B806-7E47-971A-30FDD24ED53C}"/>
              </a:ext>
            </a:extLst>
          </p:cNvPr>
          <p:cNvSpPr/>
          <p:nvPr/>
        </p:nvSpPr>
        <p:spPr>
          <a:xfrm>
            <a:off x="0" y="6007261"/>
            <a:ext cx="1331089" cy="850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34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76D9D-2072-C44D-B4C3-DF2972C42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Number Bonds of 8?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7DAAAEB-3B0A-A84C-88CF-C1F6F72B1577}"/>
              </a:ext>
            </a:extLst>
          </p:cNvPr>
          <p:cNvSpPr/>
          <p:nvPr/>
        </p:nvSpPr>
        <p:spPr>
          <a:xfrm>
            <a:off x="1122744" y="2951544"/>
            <a:ext cx="6655443" cy="234966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>
                <a:solidFill>
                  <a:schemeClr val="tx1"/>
                </a:solidFill>
              </a:rPr>
              <a:t>Numbers bonds of 8 are two numbers that make 8 when they are added together.</a:t>
            </a:r>
          </a:p>
          <a:p>
            <a:r>
              <a:rPr lang="en-GB" sz="2400" dirty="0">
                <a:solidFill>
                  <a:schemeClr val="tx1"/>
                </a:solidFill>
              </a:rPr>
              <a:t/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There are nine different ways of making 8! </a:t>
            </a:r>
          </a:p>
        </p:txBody>
      </p:sp>
    </p:spTree>
    <p:extLst>
      <p:ext uri="{BB962C8B-B14F-4D97-AF65-F5344CB8AC3E}">
        <p14:creationId xmlns:p14="http://schemas.microsoft.com/office/powerpoint/2010/main" val="3965589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CB73FBC-3C66-204E-9699-647644B8AF7E}"/>
              </a:ext>
            </a:extLst>
          </p:cNvPr>
          <p:cNvCxnSpPr/>
          <p:nvPr/>
        </p:nvCxnSpPr>
        <p:spPr>
          <a:xfrm>
            <a:off x="4571999" y="1794076"/>
            <a:ext cx="0" cy="52201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B576D9D-2072-C44D-B4C3-DF2972C42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897" y="258976"/>
            <a:ext cx="8594205" cy="994306"/>
          </a:xfrm>
        </p:spPr>
        <p:txBody>
          <a:bodyPr/>
          <a:lstStyle/>
          <a:p>
            <a:r>
              <a:rPr lang="en-US" sz="3200" dirty="0"/>
              <a:t>Here Are Nine Different Ways of Making 8!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7DAAAEB-3B0A-A84C-88CF-C1F6F72B1577}"/>
              </a:ext>
            </a:extLst>
          </p:cNvPr>
          <p:cNvSpPr/>
          <p:nvPr/>
        </p:nvSpPr>
        <p:spPr>
          <a:xfrm>
            <a:off x="1122744" y="2951544"/>
            <a:ext cx="6655443" cy="234966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Look at the birds on the wall. 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The wall has been split into two so we can show the number bonds.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E3CF48-F006-F94A-AD60-3B4CF5048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8" y="2114259"/>
            <a:ext cx="555616" cy="4634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310C36-077E-5441-8AC1-FDED5D7CE6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14" y="2114259"/>
            <a:ext cx="555616" cy="4634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F3AA82-DAEA-534C-B2A8-009A86365E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30" y="2114259"/>
            <a:ext cx="555616" cy="4634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A89280-FED9-8E4F-8C5D-40110F001D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70" y="2114259"/>
            <a:ext cx="555616" cy="4634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425ADC-2A1A-1646-898F-A7BBFECA44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00" y="2114259"/>
            <a:ext cx="555616" cy="4634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736C17-8D6C-3644-A5B5-D0543C2373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016" y="2114259"/>
            <a:ext cx="555616" cy="4634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92F054-098B-0A47-BE52-01CD55C862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32" y="2114259"/>
            <a:ext cx="555616" cy="4634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2C2C89-8B8E-7242-B9D9-704792F152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272" y="2114259"/>
            <a:ext cx="555616" cy="46344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EDAFBA5-41A8-E040-B422-A06A7D6C3BD5}"/>
              </a:ext>
            </a:extLst>
          </p:cNvPr>
          <p:cNvSpPr/>
          <p:nvPr/>
        </p:nvSpPr>
        <p:spPr>
          <a:xfrm>
            <a:off x="1122743" y="2951543"/>
            <a:ext cx="6655443" cy="234966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bg1"/>
                </a:solidFill>
              </a:rPr>
              <a:t>The number bond here is </a:t>
            </a:r>
            <a:r>
              <a:rPr lang="en-GB" sz="3000" b="1" dirty="0">
                <a:solidFill>
                  <a:schemeClr val="bg1"/>
                </a:solidFill>
              </a:rPr>
              <a:t>8 + 0 = 8.</a:t>
            </a:r>
          </a:p>
        </p:txBody>
      </p:sp>
    </p:spTree>
    <p:extLst>
      <p:ext uri="{BB962C8B-B14F-4D97-AF65-F5344CB8AC3E}">
        <p14:creationId xmlns:p14="http://schemas.microsoft.com/office/powerpoint/2010/main" val="41477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CB73FBC-3C66-204E-9699-647644B8AF7E}"/>
              </a:ext>
            </a:extLst>
          </p:cNvPr>
          <p:cNvCxnSpPr/>
          <p:nvPr/>
        </p:nvCxnSpPr>
        <p:spPr>
          <a:xfrm>
            <a:off x="4571999" y="1794076"/>
            <a:ext cx="0" cy="52201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7DAAAEB-3B0A-A84C-88CF-C1F6F72B1577}"/>
              </a:ext>
            </a:extLst>
          </p:cNvPr>
          <p:cNvSpPr/>
          <p:nvPr/>
        </p:nvSpPr>
        <p:spPr>
          <a:xfrm>
            <a:off x="1122743" y="212405"/>
            <a:ext cx="6655443" cy="85840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What is the sum here?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E3CF48-F006-F94A-AD60-3B4CF5048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878" y="2114259"/>
            <a:ext cx="555616" cy="4634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310C36-077E-5441-8AC1-FDED5D7CE6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494" y="2114259"/>
            <a:ext cx="555616" cy="4634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F3AA82-DAEA-534C-B2A8-009A86365E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110" y="2114259"/>
            <a:ext cx="555616" cy="4634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A89280-FED9-8E4F-8C5D-40110F001D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750" y="2114259"/>
            <a:ext cx="555616" cy="4634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425ADC-2A1A-1646-898F-A7BBFECA44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980" y="2114259"/>
            <a:ext cx="555616" cy="4634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736C17-8D6C-3644-A5B5-D0543C2373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596" y="2114259"/>
            <a:ext cx="555616" cy="4634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92F054-098B-0A47-BE52-01CD55C862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212" y="2114259"/>
            <a:ext cx="555616" cy="4634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2C2C89-8B8E-7242-B9D9-704792F152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852" y="2114259"/>
            <a:ext cx="555616" cy="46344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EDAFBA5-41A8-E040-B422-A06A7D6C3BD5}"/>
              </a:ext>
            </a:extLst>
          </p:cNvPr>
          <p:cNvSpPr/>
          <p:nvPr/>
        </p:nvSpPr>
        <p:spPr>
          <a:xfrm>
            <a:off x="2251400" y="3429000"/>
            <a:ext cx="4595144" cy="155446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bg1"/>
                </a:solidFill>
              </a:rPr>
              <a:t>0 + 8 = 8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16" name="reveal answers">
            <a:extLst>
              <a:ext uri="{FF2B5EF4-FFF2-40B4-BE49-F238E27FC236}">
                <a16:creationId xmlns:a16="http://schemas.microsoft.com/office/drawing/2014/main" id="{477BE20F-1140-4642-BFFC-E3A2235C3906}"/>
              </a:ext>
            </a:extLst>
          </p:cNvPr>
          <p:cNvSpPr/>
          <p:nvPr/>
        </p:nvSpPr>
        <p:spPr>
          <a:xfrm>
            <a:off x="3362632" y="6088284"/>
            <a:ext cx="2413135" cy="48613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Reveal answer</a:t>
            </a:r>
          </a:p>
        </p:txBody>
      </p:sp>
    </p:spTree>
    <p:extLst>
      <p:ext uri="{BB962C8B-B14F-4D97-AF65-F5344CB8AC3E}">
        <p14:creationId xmlns:p14="http://schemas.microsoft.com/office/powerpoint/2010/main" val="396036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CB73FBC-3C66-204E-9699-647644B8AF7E}"/>
              </a:ext>
            </a:extLst>
          </p:cNvPr>
          <p:cNvCxnSpPr/>
          <p:nvPr/>
        </p:nvCxnSpPr>
        <p:spPr>
          <a:xfrm>
            <a:off x="4571999" y="1794076"/>
            <a:ext cx="0" cy="52201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7DAAAEB-3B0A-A84C-88CF-C1F6F72B1577}"/>
              </a:ext>
            </a:extLst>
          </p:cNvPr>
          <p:cNvSpPr/>
          <p:nvPr/>
        </p:nvSpPr>
        <p:spPr>
          <a:xfrm>
            <a:off x="1122743" y="212405"/>
            <a:ext cx="6655443" cy="85840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What is the sum here?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E3CF48-F006-F94A-AD60-3B4CF5048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8" y="2114259"/>
            <a:ext cx="555616" cy="4634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310C36-077E-5441-8AC1-FDED5D7CE6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14" y="2114259"/>
            <a:ext cx="555616" cy="4634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F3AA82-DAEA-534C-B2A8-009A86365E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30" y="2114259"/>
            <a:ext cx="555616" cy="4634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A89280-FED9-8E4F-8C5D-40110F001D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70" y="2114259"/>
            <a:ext cx="555616" cy="4634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425ADC-2A1A-1646-898F-A7BBFECA44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00" y="2114259"/>
            <a:ext cx="555616" cy="4634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736C17-8D6C-3644-A5B5-D0543C2373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016" y="2114259"/>
            <a:ext cx="555616" cy="4634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92F054-098B-0A47-BE52-01CD55C862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32" y="2114259"/>
            <a:ext cx="555616" cy="4634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2C2C89-8B8E-7242-B9D9-704792F152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272" y="2114259"/>
            <a:ext cx="555616" cy="46344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EDAFBA5-41A8-E040-B422-A06A7D6C3BD5}"/>
              </a:ext>
            </a:extLst>
          </p:cNvPr>
          <p:cNvSpPr/>
          <p:nvPr/>
        </p:nvSpPr>
        <p:spPr>
          <a:xfrm>
            <a:off x="2251400" y="3429000"/>
            <a:ext cx="4595144" cy="155446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bg1"/>
                </a:solidFill>
              </a:rPr>
              <a:t>8 + 0 = 8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16" name="reveal answers">
            <a:extLst>
              <a:ext uri="{FF2B5EF4-FFF2-40B4-BE49-F238E27FC236}">
                <a16:creationId xmlns:a16="http://schemas.microsoft.com/office/drawing/2014/main" id="{477BE20F-1140-4642-BFFC-E3A2235C3906}"/>
              </a:ext>
            </a:extLst>
          </p:cNvPr>
          <p:cNvSpPr/>
          <p:nvPr/>
        </p:nvSpPr>
        <p:spPr>
          <a:xfrm>
            <a:off x="3362632" y="6088284"/>
            <a:ext cx="2413135" cy="48613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Reveal answer</a:t>
            </a:r>
          </a:p>
        </p:txBody>
      </p:sp>
    </p:spTree>
    <p:extLst>
      <p:ext uri="{BB962C8B-B14F-4D97-AF65-F5344CB8AC3E}">
        <p14:creationId xmlns:p14="http://schemas.microsoft.com/office/powerpoint/2010/main" val="213985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CB73FBC-3C66-204E-9699-647644B8AF7E}"/>
              </a:ext>
            </a:extLst>
          </p:cNvPr>
          <p:cNvCxnSpPr/>
          <p:nvPr/>
        </p:nvCxnSpPr>
        <p:spPr>
          <a:xfrm>
            <a:off x="4571999" y="1794076"/>
            <a:ext cx="0" cy="52201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7DAAAEB-3B0A-A84C-88CF-C1F6F72B1577}"/>
              </a:ext>
            </a:extLst>
          </p:cNvPr>
          <p:cNvSpPr/>
          <p:nvPr/>
        </p:nvSpPr>
        <p:spPr>
          <a:xfrm>
            <a:off x="1122743" y="212405"/>
            <a:ext cx="6655443" cy="85840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What is the sum here?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E3CF48-F006-F94A-AD60-3B4CF5048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8" y="2114259"/>
            <a:ext cx="555616" cy="4634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310C36-077E-5441-8AC1-FDED5D7CE6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14" y="2114259"/>
            <a:ext cx="555616" cy="4634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F3AA82-DAEA-534C-B2A8-009A86365E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30" y="2114259"/>
            <a:ext cx="555616" cy="4634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A89280-FED9-8E4F-8C5D-40110F001D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70" y="2114259"/>
            <a:ext cx="555616" cy="4634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425ADC-2A1A-1646-898F-A7BBFECA44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00" y="2114259"/>
            <a:ext cx="555616" cy="4634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736C17-8D6C-3644-A5B5-D0543C2373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016" y="2114259"/>
            <a:ext cx="555616" cy="4634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92F054-098B-0A47-BE52-01CD55C862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32" y="2114259"/>
            <a:ext cx="555616" cy="4634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2C2C89-8B8E-7242-B9D9-704792F152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074" y="2114259"/>
            <a:ext cx="555616" cy="46344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EDAFBA5-41A8-E040-B422-A06A7D6C3BD5}"/>
              </a:ext>
            </a:extLst>
          </p:cNvPr>
          <p:cNvSpPr/>
          <p:nvPr/>
        </p:nvSpPr>
        <p:spPr>
          <a:xfrm>
            <a:off x="2251400" y="3429000"/>
            <a:ext cx="4595144" cy="155446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bg1"/>
                </a:solidFill>
              </a:rPr>
              <a:t>7 + 1 = 8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16" name="reveal answers">
            <a:extLst>
              <a:ext uri="{FF2B5EF4-FFF2-40B4-BE49-F238E27FC236}">
                <a16:creationId xmlns:a16="http://schemas.microsoft.com/office/drawing/2014/main" id="{477BE20F-1140-4642-BFFC-E3A2235C3906}"/>
              </a:ext>
            </a:extLst>
          </p:cNvPr>
          <p:cNvSpPr/>
          <p:nvPr/>
        </p:nvSpPr>
        <p:spPr>
          <a:xfrm>
            <a:off x="3362632" y="6088284"/>
            <a:ext cx="2413135" cy="48613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Reveal answer</a:t>
            </a:r>
          </a:p>
        </p:txBody>
      </p:sp>
    </p:spTree>
    <p:extLst>
      <p:ext uri="{BB962C8B-B14F-4D97-AF65-F5344CB8AC3E}">
        <p14:creationId xmlns:p14="http://schemas.microsoft.com/office/powerpoint/2010/main" val="297562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CB73FBC-3C66-204E-9699-647644B8AF7E}"/>
              </a:ext>
            </a:extLst>
          </p:cNvPr>
          <p:cNvCxnSpPr/>
          <p:nvPr/>
        </p:nvCxnSpPr>
        <p:spPr>
          <a:xfrm>
            <a:off x="4571999" y="1794076"/>
            <a:ext cx="0" cy="52201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7DAAAEB-3B0A-A84C-88CF-C1F6F72B1577}"/>
              </a:ext>
            </a:extLst>
          </p:cNvPr>
          <p:cNvSpPr/>
          <p:nvPr/>
        </p:nvSpPr>
        <p:spPr>
          <a:xfrm>
            <a:off x="1122743" y="212405"/>
            <a:ext cx="6655443" cy="85840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What is the sum here?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E3CF48-F006-F94A-AD60-3B4CF5048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521" y="2114259"/>
            <a:ext cx="555616" cy="4634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310C36-077E-5441-8AC1-FDED5D7CE6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137" y="2114259"/>
            <a:ext cx="555616" cy="4634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F3AA82-DAEA-534C-B2A8-009A86365E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753" y="2114259"/>
            <a:ext cx="555616" cy="4634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A89280-FED9-8E4F-8C5D-40110F001D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393" y="2114259"/>
            <a:ext cx="555616" cy="4634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425ADC-2A1A-1646-898F-A7BBFECA44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623" y="2114259"/>
            <a:ext cx="555616" cy="4634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736C17-8D6C-3644-A5B5-D0543C2373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239" y="2114259"/>
            <a:ext cx="555616" cy="4634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92F054-098B-0A47-BE52-01CD55C862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855" y="2114259"/>
            <a:ext cx="555616" cy="4634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2C2C89-8B8E-7242-B9D9-704792F152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329" y="2114259"/>
            <a:ext cx="555616" cy="46344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EDAFBA5-41A8-E040-B422-A06A7D6C3BD5}"/>
              </a:ext>
            </a:extLst>
          </p:cNvPr>
          <p:cNvSpPr/>
          <p:nvPr/>
        </p:nvSpPr>
        <p:spPr>
          <a:xfrm>
            <a:off x="2251400" y="3429000"/>
            <a:ext cx="4595144" cy="155446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bg1"/>
                </a:solidFill>
              </a:rPr>
              <a:t>1 + 7 = 8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16" name="reveal answers">
            <a:extLst>
              <a:ext uri="{FF2B5EF4-FFF2-40B4-BE49-F238E27FC236}">
                <a16:creationId xmlns:a16="http://schemas.microsoft.com/office/drawing/2014/main" id="{477BE20F-1140-4642-BFFC-E3A2235C3906}"/>
              </a:ext>
            </a:extLst>
          </p:cNvPr>
          <p:cNvSpPr/>
          <p:nvPr/>
        </p:nvSpPr>
        <p:spPr>
          <a:xfrm>
            <a:off x="3362632" y="6088284"/>
            <a:ext cx="2413135" cy="48613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Reveal answer</a:t>
            </a:r>
          </a:p>
        </p:txBody>
      </p:sp>
    </p:spTree>
    <p:extLst>
      <p:ext uri="{BB962C8B-B14F-4D97-AF65-F5344CB8AC3E}">
        <p14:creationId xmlns:p14="http://schemas.microsoft.com/office/powerpoint/2010/main" val="320672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CB73FBC-3C66-204E-9699-647644B8AF7E}"/>
              </a:ext>
            </a:extLst>
          </p:cNvPr>
          <p:cNvCxnSpPr/>
          <p:nvPr/>
        </p:nvCxnSpPr>
        <p:spPr>
          <a:xfrm>
            <a:off x="4571999" y="1794076"/>
            <a:ext cx="0" cy="52201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7DAAAEB-3B0A-A84C-88CF-C1F6F72B1577}"/>
              </a:ext>
            </a:extLst>
          </p:cNvPr>
          <p:cNvSpPr/>
          <p:nvPr/>
        </p:nvSpPr>
        <p:spPr>
          <a:xfrm>
            <a:off x="1122743" y="212405"/>
            <a:ext cx="6655443" cy="85840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What is the sum here?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E3CF48-F006-F94A-AD60-3B4CF5048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8" y="2114259"/>
            <a:ext cx="555616" cy="4634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310C36-077E-5441-8AC1-FDED5D7CE6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14" y="2114259"/>
            <a:ext cx="555616" cy="4634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F3AA82-DAEA-534C-B2A8-009A86365E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30" y="2114259"/>
            <a:ext cx="555616" cy="4634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A89280-FED9-8E4F-8C5D-40110F001D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70" y="2114259"/>
            <a:ext cx="555616" cy="4634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425ADC-2A1A-1646-898F-A7BBFECA44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00" y="2114259"/>
            <a:ext cx="555616" cy="4634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736C17-8D6C-3644-A5B5-D0543C2373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016" y="2114259"/>
            <a:ext cx="555616" cy="4634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92F054-098B-0A47-BE52-01CD55C862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603" y="2114259"/>
            <a:ext cx="555616" cy="4634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2C2C89-8B8E-7242-B9D9-704792F152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074" y="2114259"/>
            <a:ext cx="555616" cy="46344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EDAFBA5-41A8-E040-B422-A06A7D6C3BD5}"/>
              </a:ext>
            </a:extLst>
          </p:cNvPr>
          <p:cNvSpPr/>
          <p:nvPr/>
        </p:nvSpPr>
        <p:spPr>
          <a:xfrm>
            <a:off x="2251400" y="3429000"/>
            <a:ext cx="4595144" cy="155446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bg1"/>
                </a:solidFill>
              </a:rPr>
              <a:t>6 + 2 = 8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16" name="reveal answers">
            <a:extLst>
              <a:ext uri="{FF2B5EF4-FFF2-40B4-BE49-F238E27FC236}">
                <a16:creationId xmlns:a16="http://schemas.microsoft.com/office/drawing/2014/main" id="{477BE20F-1140-4642-BFFC-E3A2235C3906}"/>
              </a:ext>
            </a:extLst>
          </p:cNvPr>
          <p:cNvSpPr/>
          <p:nvPr/>
        </p:nvSpPr>
        <p:spPr>
          <a:xfrm>
            <a:off x="3362632" y="6088284"/>
            <a:ext cx="2413135" cy="48613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Reveal answer</a:t>
            </a:r>
          </a:p>
        </p:txBody>
      </p:sp>
    </p:spTree>
    <p:extLst>
      <p:ext uri="{BB962C8B-B14F-4D97-AF65-F5344CB8AC3E}">
        <p14:creationId xmlns:p14="http://schemas.microsoft.com/office/powerpoint/2010/main" val="91116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CB73FBC-3C66-204E-9699-647644B8AF7E}"/>
              </a:ext>
            </a:extLst>
          </p:cNvPr>
          <p:cNvCxnSpPr/>
          <p:nvPr/>
        </p:nvCxnSpPr>
        <p:spPr>
          <a:xfrm>
            <a:off x="4571999" y="1794076"/>
            <a:ext cx="0" cy="52201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7DAAAEB-3B0A-A84C-88CF-C1F6F72B1577}"/>
              </a:ext>
            </a:extLst>
          </p:cNvPr>
          <p:cNvSpPr/>
          <p:nvPr/>
        </p:nvSpPr>
        <p:spPr>
          <a:xfrm>
            <a:off x="1122743" y="212405"/>
            <a:ext cx="6655443" cy="85840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What is the sum here?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E3CF48-F006-F94A-AD60-3B4CF5048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297" y="2114259"/>
            <a:ext cx="555616" cy="4634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310C36-077E-5441-8AC1-FDED5D7CE6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137" y="2114259"/>
            <a:ext cx="555616" cy="4634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F3AA82-DAEA-534C-B2A8-009A86365E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753" y="2114259"/>
            <a:ext cx="555616" cy="4634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A89280-FED9-8E4F-8C5D-40110F001D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393" y="2114259"/>
            <a:ext cx="555616" cy="4634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425ADC-2A1A-1646-898F-A7BBFECA44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623" y="2114259"/>
            <a:ext cx="555616" cy="4634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736C17-8D6C-3644-A5B5-D0543C2373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239" y="2114259"/>
            <a:ext cx="555616" cy="4634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92F054-098B-0A47-BE52-01CD55C862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855" y="2114259"/>
            <a:ext cx="555616" cy="4634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2C2C89-8B8E-7242-B9D9-704792F152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329" y="2114259"/>
            <a:ext cx="555616" cy="46344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EDAFBA5-41A8-E040-B422-A06A7D6C3BD5}"/>
              </a:ext>
            </a:extLst>
          </p:cNvPr>
          <p:cNvSpPr/>
          <p:nvPr/>
        </p:nvSpPr>
        <p:spPr>
          <a:xfrm>
            <a:off x="2251400" y="3429000"/>
            <a:ext cx="4595144" cy="155446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bg1"/>
                </a:solidFill>
              </a:rPr>
              <a:t>2 + 6 = 8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16" name="reveal answers">
            <a:extLst>
              <a:ext uri="{FF2B5EF4-FFF2-40B4-BE49-F238E27FC236}">
                <a16:creationId xmlns:a16="http://schemas.microsoft.com/office/drawing/2014/main" id="{477BE20F-1140-4642-BFFC-E3A2235C3906}"/>
              </a:ext>
            </a:extLst>
          </p:cNvPr>
          <p:cNvSpPr/>
          <p:nvPr/>
        </p:nvSpPr>
        <p:spPr>
          <a:xfrm>
            <a:off x="3362632" y="6088284"/>
            <a:ext cx="2413135" cy="48613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Reveal answer</a:t>
            </a:r>
          </a:p>
        </p:txBody>
      </p:sp>
    </p:spTree>
    <p:extLst>
      <p:ext uri="{BB962C8B-B14F-4D97-AF65-F5344CB8AC3E}">
        <p14:creationId xmlns:p14="http://schemas.microsoft.com/office/powerpoint/2010/main" val="328822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8C058020-CE1A-4275-96FF-3E9B179AFEF1}" vid="{BE2BE99D-79A1-4F73-BB89-E052F53DA9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2843</TotalTime>
  <Words>214</Words>
  <Application>Microsoft Office PowerPoint</Application>
  <PresentationFormat>On-screen Show (4:3)</PresentationFormat>
  <Paragraphs>42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Twinkl</vt:lpstr>
      <vt:lpstr>Calibri</vt:lpstr>
      <vt:lpstr>Office Theme</vt:lpstr>
      <vt:lpstr>PowerPoint Presentation</vt:lpstr>
      <vt:lpstr>What Are Number Bonds of 8?</vt:lpstr>
      <vt:lpstr>Here Are Nine Different Ways of Making 8!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 Office</dc:creator>
  <cp:lastModifiedBy>Laura Leggett</cp:lastModifiedBy>
  <cp:revision>2</cp:revision>
  <dcterms:created xsi:type="dcterms:W3CDTF">2021-12-06T11:26:06Z</dcterms:created>
  <dcterms:modified xsi:type="dcterms:W3CDTF">2022-07-07T16:32:36Z</dcterms:modified>
</cp:coreProperties>
</file>