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EA6"/>
    <a:srgbClr val="18A0DB"/>
    <a:srgbClr val="ACDDFC"/>
    <a:srgbClr val="DE1E5A"/>
    <a:srgbClr val="BC0105"/>
    <a:srgbClr val="4DB1E3"/>
    <a:srgbClr val="80C1EB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0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973766-5EC9-8E42-93F5-AEB7FB59799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815D159-C18E-BF42-876A-4386E2CEA197}"/>
              </a:ext>
            </a:extLst>
          </p:cNvPr>
          <p:cNvSpPr/>
          <p:nvPr/>
        </p:nvSpPr>
        <p:spPr>
          <a:xfrm>
            <a:off x="1157468" y="729205"/>
            <a:ext cx="6690167" cy="580213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FC000"/>
          </a:solidFill>
          <a:ln w="127000">
            <a:solidFill>
              <a:srgbClr val="28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2CA8CF-2346-A340-8FFD-08FB1DAE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3" y="1201756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287EA6"/>
                </a:solidFill>
              </a:rPr>
              <a:t>Challenge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ED563-8488-2D41-905E-F07F9681A3F8}"/>
              </a:ext>
            </a:extLst>
          </p:cNvPr>
          <p:cNvSpPr txBox="1">
            <a:spLocks/>
          </p:cNvSpPr>
          <p:nvPr/>
        </p:nvSpPr>
        <p:spPr>
          <a:xfrm>
            <a:off x="1446835" y="2399969"/>
            <a:ext cx="62503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87EA6"/>
                </a:solidFill>
              </a:rPr>
              <a:t>With a partner, write down the ways of making 6. Remember there are </a:t>
            </a:r>
            <a:r>
              <a:rPr lang="en-US" sz="2000" u="sng" dirty="0">
                <a:solidFill>
                  <a:srgbClr val="287EA6"/>
                </a:solidFill>
              </a:rPr>
              <a:t>7</a:t>
            </a:r>
            <a:r>
              <a:rPr lang="en-US" sz="2000" dirty="0">
                <a:solidFill>
                  <a:srgbClr val="287EA6"/>
                </a:solidFill>
              </a:rPr>
              <a:t> ways of making 6!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EC3D63-E82D-F542-8ADB-421F0DC3F009}"/>
              </a:ext>
            </a:extLst>
          </p:cNvPr>
          <p:cNvSpPr/>
          <p:nvPr/>
        </p:nvSpPr>
        <p:spPr>
          <a:xfrm>
            <a:off x="6689585" y="4639496"/>
            <a:ext cx="2015160" cy="199379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C000"/>
                </a:solidFill>
              </a:rPr>
              <a:t>Click</a:t>
            </a:r>
            <a:r>
              <a:rPr lang="en-GB" sz="2000" b="1" dirty="0"/>
              <a:t> to reveal the answers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718D2-6913-F24C-96B3-F8EEB8320381}"/>
              </a:ext>
            </a:extLst>
          </p:cNvPr>
          <p:cNvSpPr/>
          <p:nvPr/>
        </p:nvSpPr>
        <p:spPr>
          <a:xfrm>
            <a:off x="2454416" y="3644737"/>
            <a:ext cx="16789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287EA6"/>
                </a:solidFill>
              </a:rPr>
              <a:t>6 + 0 = 6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287EA6"/>
                </a:solidFill>
              </a:rPr>
              <a:t>0 + 6 = 6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287EA6"/>
                </a:solidFill>
              </a:rPr>
              <a:t>5 + 1 = 6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287EA6"/>
                </a:solidFill>
              </a:rPr>
              <a:t>1 + 5 =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11853-5BB6-AB44-B1B0-88D0508E7EA5}"/>
              </a:ext>
            </a:extLst>
          </p:cNvPr>
          <p:cNvSpPr/>
          <p:nvPr/>
        </p:nvSpPr>
        <p:spPr>
          <a:xfrm>
            <a:off x="4658521" y="3937126"/>
            <a:ext cx="16789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287EA6"/>
                </a:solidFill>
              </a:rPr>
              <a:t>4 + 2 = 6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287EA6"/>
                </a:solidFill>
              </a:rPr>
              <a:t>2 + 4 = 6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287EA6"/>
                </a:solidFill>
              </a:rPr>
              <a:t>3 + 3 = 6</a:t>
            </a:r>
          </a:p>
        </p:txBody>
      </p:sp>
    </p:spTree>
    <p:extLst>
      <p:ext uri="{BB962C8B-B14F-4D97-AF65-F5344CB8AC3E}">
        <p14:creationId xmlns:p14="http://schemas.microsoft.com/office/powerpoint/2010/main" val="37260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E8A4E9F8-227D-584F-B93D-89891E6D0A3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4297A6-BB98-804F-80EC-AC1F223BF806}"/>
              </a:ext>
            </a:extLst>
          </p:cNvPr>
          <p:cNvSpPr/>
          <p:nvPr/>
        </p:nvSpPr>
        <p:spPr>
          <a:xfrm>
            <a:off x="0" y="2152891"/>
            <a:ext cx="9144000" cy="2314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79677-7DE6-4847-99F2-95DD3E94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" y="2759107"/>
            <a:ext cx="8773609" cy="994306"/>
          </a:xfrm>
        </p:spPr>
        <p:txBody>
          <a:bodyPr/>
          <a:lstStyle/>
          <a:p>
            <a:r>
              <a:rPr lang="en-GB" sz="4400" b="0" dirty="0"/>
              <a:t>There </a:t>
            </a:r>
            <a:r>
              <a:rPr lang="en-GB" sz="4400" b="0"/>
              <a:t>are </a:t>
            </a:r>
            <a:r>
              <a:rPr lang="en-GB" sz="4400" u="sng">
                <a:solidFill>
                  <a:schemeClr val="accent2"/>
                </a:solidFill>
              </a:rPr>
              <a:t>7</a:t>
            </a:r>
            <a:r>
              <a:rPr lang="en-GB" sz="4400" b="0"/>
              <a:t> </a:t>
            </a:r>
            <a:r>
              <a:rPr lang="en-GB" sz="4400" b="0" dirty="0"/>
              <a:t>ways to make 6!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50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range, dark&#10;&#10;Description automatically generated">
            <a:extLst>
              <a:ext uri="{FF2B5EF4-FFF2-40B4-BE49-F238E27FC236}">
                <a16:creationId xmlns:a16="http://schemas.microsoft.com/office/drawing/2014/main" id="{CF6DC70E-BE4D-5342-815E-271147934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162" y="0"/>
            <a:ext cx="4815069" cy="4832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405112"/>
            <a:ext cx="45719" cy="42131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FC000"/>
          </a:solidFill>
          <a:ln w="127000">
            <a:solidFill>
              <a:srgbClr val="28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287EA6"/>
                </a:solidFill>
              </a:rPr>
              <a:t>6+0=6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F9AB403-E328-BE48-B7BC-C3A159CBB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5799">
            <a:off x="3964258" y="1056492"/>
            <a:ext cx="432236" cy="71852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34A6F47-0419-5548-BD39-4D3B924318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19954">
            <a:off x="3503295" y="1399034"/>
            <a:ext cx="432236" cy="71852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0422CF10-89F0-E74D-A876-FFC9738C9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63730">
            <a:off x="3583629" y="1961196"/>
            <a:ext cx="432236" cy="718522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572338-1139-AF45-9374-3AC44C030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6600">
            <a:off x="3141423" y="2520686"/>
            <a:ext cx="432236" cy="71852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F6E0EF60-90A5-2044-B5C2-507B8187C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73278">
            <a:off x="3724622" y="2712658"/>
            <a:ext cx="432236" cy="718522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B1B1918E-AEB2-DB41-8BC1-4C4380397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17054">
            <a:off x="3914062" y="3383423"/>
            <a:ext cx="432236" cy="71852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FC000"/>
                </a:solidFill>
              </a:rPr>
              <a:t>7</a:t>
            </a:r>
            <a:r>
              <a:rPr lang="en-US" sz="2000" b="1" dirty="0"/>
              <a:t> ways to make 6!</a:t>
            </a:r>
          </a:p>
        </p:txBody>
      </p:sp>
    </p:spTree>
    <p:extLst>
      <p:ext uri="{BB962C8B-B14F-4D97-AF65-F5344CB8AC3E}">
        <p14:creationId xmlns:p14="http://schemas.microsoft.com/office/powerpoint/2010/main" val="17451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range, dark&#10;&#10;Description automatically generated">
            <a:extLst>
              <a:ext uri="{FF2B5EF4-FFF2-40B4-BE49-F238E27FC236}">
                <a16:creationId xmlns:a16="http://schemas.microsoft.com/office/drawing/2014/main" id="{CF6DC70E-BE4D-5342-815E-271147934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162" y="0"/>
            <a:ext cx="4815069" cy="4832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405112"/>
            <a:ext cx="45719" cy="42131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FC000"/>
          </a:solidFill>
          <a:ln w="127000">
            <a:solidFill>
              <a:srgbClr val="28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287EA6"/>
                </a:solidFill>
              </a:rPr>
              <a:t>0+6=6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F9AB403-E328-BE48-B7BC-C3A159CBB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300">
            <a:off x="4813499" y="779787"/>
            <a:ext cx="432236" cy="71852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34A6F47-0419-5548-BD39-4D3B924318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52796">
            <a:off x="4977213" y="1465407"/>
            <a:ext cx="432236" cy="71852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0422CF10-89F0-E74D-A876-FFC9738C9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1565">
            <a:off x="5553859" y="1925600"/>
            <a:ext cx="432236" cy="718522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572338-1139-AF45-9374-3AC44C030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9576">
            <a:off x="5153981" y="2399896"/>
            <a:ext cx="432236" cy="71852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F6E0EF60-90A5-2044-B5C2-507B8187C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40054">
            <a:off x="5301680" y="3030381"/>
            <a:ext cx="432236" cy="718522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B1B1918E-AEB2-DB41-8BC1-4C4380397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46778">
            <a:off x="4754903" y="3214660"/>
            <a:ext cx="432236" cy="71852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81E677F-CB68-DE4A-B3D7-BB129F11FFF5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FC000"/>
                </a:solidFill>
              </a:rPr>
              <a:t>7</a:t>
            </a:r>
            <a:r>
              <a:rPr lang="en-US" sz="2000" b="1" dirty="0"/>
              <a:t> ways to make 6!</a:t>
            </a:r>
          </a:p>
        </p:txBody>
      </p:sp>
    </p:spTree>
    <p:extLst>
      <p:ext uri="{BB962C8B-B14F-4D97-AF65-F5344CB8AC3E}">
        <p14:creationId xmlns:p14="http://schemas.microsoft.com/office/powerpoint/2010/main" val="26715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range, dark&#10;&#10;Description automatically generated">
            <a:extLst>
              <a:ext uri="{FF2B5EF4-FFF2-40B4-BE49-F238E27FC236}">
                <a16:creationId xmlns:a16="http://schemas.microsoft.com/office/drawing/2014/main" id="{CF6DC70E-BE4D-5342-815E-271147934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162" y="0"/>
            <a:ext cx="4815069" cy="4832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405112"/>
            <a:ext cx="45719" cy="42131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FC000"/>
          </a:solidFill>
          <a:ln w="127000">
            <a:solidFill>
              <a:srgbClr val="28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287EA6"/>
                </a:solidFill>
              </a:rPr>
              <a:t>5+1=6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F9AB403-E328-BE48-B7BC-C3A159CBB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5799">
            <a:off x="3964258" y="1056492"/>
            <a:ext cx="432236" cy="71852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34A6F47-0419-5548-BD39-4D3B924318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19954">
            <a:off x="3503295" y="1399034"/>
            <a:ext cx="432236" cy="71852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0422CF10-89F0-E74D-A876-FFC9738C9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63730">
            <a:off x="3583629" y="1961196"/>
            <a:ext cx="432236" cy="718522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572338-1139-AF45-9374-3AC44C030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6600">
            <a:off x="3141423" y="2520686"/>
            <a:ext cx="432236" cy="71852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F6E0EF60-90A5-2044-B5C2-507B8187C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73278">
            <a:off x="3724622" y="2712658"/>
            <a:ext cx="432236" cy="718522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B1B1918E-AEB2-DB41-8BC1-4C4380397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1179">
            <a:off x="4978893" y="1152037"/>
            <a:ext cx="432236" cy="71852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205C096-D607-9746-96F3-6C9A9F886D4E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FC000"/>
                </a:solidFill>
              </a:rPr>
              <a:t>7</a:t>
            </a:r>
            <a:r>
              <a:rPr lang="en-US" sz="2000" b="1" dirty="0"/>
              <a:t> ways to make 6!</a:t>
            </a:r>
          </a:p>
        </p:txBody>
      </p:sp>
    </p:spTree>
    <p:extLst>
      <p:ext uri="{BB962C8B-B14F-4D97-AF65-F5344CB8AC3E}">
        <p14:creationId xmlns:p14="http://schemas.microsoft.com/office/powerpoint/2010/main" val="17929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range, dark&#10;&#10;Description automatically generated">
            <a:extLst>
              <a:ext uri="{FF2B5EF4-FFF2-40B4-BE49-F238E27FC236}">
                <a16:creationId xmlns:a16="http://schemas.microsoft.com/office/drawing/2014/main" id="{CF6DC70E-BE4D-5342-815E-271147934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162" y="0"/>
            <a:ext cx="4815069" cy="4832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405112"/>
            <a:ext cx="45719" cy="42131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FC000"/>
          </a:solidFill>
          <a:ln w="127000">
            <a:solidFill>
              <a:srgbClr val="28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287EA6"/>
                </a:solidFill>
              </a:rPr>
              <a:t>1+5=6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F9AB403-E328-BE48-B7BC-C3A159CBB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300">
            <a:off x="4813499" y="779787"/>
            <a:ext cx="432236" cy="71852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34A6F47-0419-5548-BD39-4D3B924318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52796">
            <a:off x="4977213" y="1465407"/>
            <a:ext cx="432236" cy="71852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0422CF10-89F0-E74D-A876-FFC9738C9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1565">
            <a:off x="5553859" y="1925600"/>
            <a:ext cx="432236" cy="718522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572338-1139-AF45-9374-3AC44C030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9576">
            <a:off x="5153981" y="2399896"/>
            <a:ext cx="432236" cy="71852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F6E0EF60-90A5-2044-B5C2-507B8187C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40054">
            <a:off x="5301680" y="3030381"/>
            <a:ext cx="432236" cy="718522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B1B1918E-AEB2-DB41-8BC1-4C4380397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81375">
            <a:off x="3664894" y="1050729"/>
            <a:ext cx="432236" cy="71852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C18EAA1-2FC3-5549-B07A-C1A61AF70EBD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FC000"/>
                </a:solidFill>
              </a:rPr>
              <a:t>7</a:t>
            </a:r>
            <a:r>
              <a:rPr lang="en-US" sz="2000" b="1" dirty="0"/>
              <a:t> ways to make 6!</a:t>
            </a:r>
          </a:p>
        </p:txBody>
      </p:sp>
    </p:spTree>
    <p:extLst>
      <p:ext uri="{BB962C8B-B14F-4D97-AF65-F5344CB8AC3E}">
        <p14:creationId xmlns:p14="http://schemas.microsoft.com/office/powerpoint/2010/main" val="25345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range, dark&#10;&#10;Description automatically generated">
            <a:extLst>
              <a:ext uri="{FF2B5EF4-FFF2-40B4-BE49-F238E27FC236}">
                <a16:creationId xmlns:a16="http://schemas.microsoft.com/office/drawing/2014/main" id="{CF6DC70E-BE4D-5342-815E-271147934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162" y="0"/>
            <a:ext cx="4815069" cy="4832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405112"/>
            <a:ext cx="45719" cy="42131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FC000"/>
          </a:solidFill>
          <a:ln w="127000">
            <a:solidFill>
              <a:srgbClr val="28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287EA6"/>
                </a:solidFill>
              </a:rPr>
              <a:t>4+2=6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F9AB403-E328-BE48-B7BC-C3A159CBB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5799">
            <a:off x="3964258" y="1056492"/>
            <a:ext cx="432236" cy="71852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34A6F47-0419-5548-BD39-4D3B924318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19954">
            <a:off x="3503295" y="1399034"/>
            <a:ext cx="432236" cy="71852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0422CF10-89F0-E74D-A876-FFC9738C9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63730">
            <a:off x="3583629" y="1961196"/>
            <a:ext cx="432236" cy="718522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572338-1139-AF45-9374-3AC44C030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6600">
            <a:off x="3141423" y="2520686"/>
            <a:ext cx="432236" cy="71852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F6E0EF60-90A5-2044-B5C2-507B8187C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8778">
            <a:off x="5144940" y="1796867"/>
            <a:ext cx="432236" cy="718522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B1B1918E-AEB2-DB41-8BC1-4C4380397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1179">
            <a:off x="4978893" y="1152037"/>
            <a:ext cx="432236" cy="71852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D6A7254-5867-0C4C-9350-42EE5754F28C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FC000"/>
                </a:solidFill>
              </a:rPr>
              <a:t>7</a:t>
            </a:r>
            <a:r>
              <a:rPr lang="en-US" sz="2000" b="1" dirty="0"/>
              <a:t> ways to make 6!</a:t>
            </a:r>
          </a:p>
        </p:txBody>
      </p:sp>
    </p:spTree>
    <p:extLst>
      <p:ext uri="{BB962C8B-B14F-4D97-AF65-F5344CB8AC3E}">
        <p14:creationId xmlns:p14="http://schemas.microsoft.com/office/powerpoint/2010/main" val="26344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range, dark&#10;&#10;Description automatically generated">
            <a:extLst>
              <a:ext uri="{FF2B5EF4-FFF2-40B4-BE49-F238E27FC236}">
                <a16:creationId xmlns:a16="http://schemas.microsoft.com/office/drawing/2014/main" id="{CF6DC70E-BE4D-5342-815E-271147934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162" y="0"/>
            <a:ext cx="4815069" cy="4832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405112"/>
            <a:ext cx="45719" cy="42131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FC000"/>
          </a:solidFill>
          <a:ln w="127000">
            <a:solidFill>
              <a:srgbClr val="28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287EA6"/>
                </a:solidFill>
              </a:rPr>
              <a:t>2+4=6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F9AB403-E328-BE48-B7BC-C3A159CBB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300">
            <a:off x="4813499" y="779787"/>
            <a:ext cx="432236" cy="71852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34A6F47-0419-5548-BD39-4D3B924318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52796">
            <a:off x="4977213" y="1465407"/>
            <a:ext cx="432236" cy="71852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0422CF10-89F0-E74D-A876-FFC9738C9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1565">
            <a:off x="5553859" y="1925600"/>
            <a:ext cx="432236" cy="718522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572338-1139-AF45-9374-3AC44C030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9576">
            <a:off x="5153981" y="2399896"/>
            <a:ext cx="432236" cy="71852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F6E0EF60-90A5-2044-B5C2-507B8187C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225507">
            <a:off x="3333627" y="1576882"/>
            <a:ext cx="432236" cy="718522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B1B1918E-AEB2-DB41-8BC1-4C4380397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81375">
            <a:off x="3664894" y="1050729"/>
            <a:ext cx="432236" cy="71852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C9D16CA-6CFE-DD4C-8395-F265B38CF7DC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FC000"/>
                </a:solidFill>
              </a:rPr>
              <a:t>7</a:t>
            </a:r>
            <a:r>
              <a:rPr lang="en-US" sz="2000" b="1" dirty="0"/>
              <a:t> ways to make 6!</a:t>
            </a:r>
          </a:p>
        </p:txBody>
      </p:sp>
    </p:spTree>
    <p:extLst>
      <p:ext uri="{BB962C8B-B14F-4D97-AF65-F5344CB8AC3E}">
        <p14:creationId xmlns:p14="http://schemas.microsoft.com/office/powerpoint/2010/main" val="25054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range, dark&#10;&#10;Description automatically generated">
            <a:extLst>
              <a:ext uri="{FF2B5EF4-FFF2-40B4-BE49-F238E27FC236}">
                <a16:creationId xmlns:a16="http://schemas.microsoft.com/office/drawing/2014/main" id="{CF6DC70E-BE4D-5342-815E-271147934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162" y="0"/>
            <a:ext cx="4815069" cy="4832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405112"/>
            <a:ext cx="45719" cy="42131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FC000"/>
          </a:solidFill>
          <a:ln w="127000">
            <a:solidFill>
              <a:srgbClr val="28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287EA6"/>
                </a:solidFill>
              </a:rPr>
              <a:t>3+3=6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F9AB403-E328-BE48-B7BC-C3A159CBB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6684">
            <a:off x="3844553" y="1362257"/>
            <a:ext cx="432236" cy="71852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34A6F47-0419-5548-BD39-4D3B924318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21655">
            <a:off x="3454617" y="2059796"/>
            <a:ext cx="432236" cy="71852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0422CF10-89F0-E74D-A876-FFC9738C9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17083">
            <a:off x="3745862" y="2823588"/>
            <a:ext cx="432236" cy="718522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572338-1139-AF45-9374-3AC44C030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13148">
            <a:off x="4995779" y="2830321"/>
            <a:ext cx="432236" cy="71852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F6E0EF60-90A5-2044-B5C2-507B8187C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82720">
            <a:off x="5265214" y="2077585"/>
            <a:ext cx="432236" cy="718522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B1B1918E-AEB2-DB41-8BC1-4C4380397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2665">
            <a:off x="4989066" y="1357078"/>
            <a:ext cx="432236" cy="71852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2540506-19F0-AC47-9621-290B6D9C4E34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FC000"/>
                </a:solidFill>
              </a:rPr>
              <a:t>7</a:t>
            </a:r>
            <a:r>
              <a:rPr lang="en-US" sz="2000" b="1" dirty="0"/>
              <a:t> ways to make 6!</a:t>
            </a:r>
          </a:p>
        </p:txBody>
      </p:sp>
    </p:spTree>
    <p:extLst>
      <p:ext uri="{BB962C8B-B14F-4D97-AF65-F5344CB8AC3E}">
        <p14:creationId xmlns:p14="http://schemas.microsoft.com/office/powerpoint/2010/main" val="18531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133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Twinkl</vt:lpstr>
      <vt:lpstr>Calibri</vt:lpstr>
      <vt:lpstr>Office Theme</vt:lpstr>
      <vt:lpstr>PowerPoint Presentation</vt:lpstr>
      <vt:lpstr>There are 7 ways to make 6!</vt:lpstr>
      <vt:lpstr>6+0=6</vt:lpstr>
      <vt:lpstr>0+6=6</vt:lpstr>
      <vt:lpstr>5+1=6</vt:lpstr>
      <vt:lpstr>1+5=6</vt:lpstr>
      <vt:lpstr>4+2=6</vt:lpstr>
      <vt:lpstr>2+4=6</vt:lpstr>
      <vt:lpstr>3+3=6</vt:lpstr>
      <vt:lpstr>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Office</dc:creator>
  <cp:lastModifiedBy>Laura Leggett</cp:lastModifiedBy>
  <cp:revision>3</cp:revision>
  <dcterms:created xsi:type="dcterms:W3CDTF">2021-12-28T13:04:53Z</dcterms:created>
  <dcterms:modified xsi:type="dcterms:W3CDTF">2022-07-07T16:30:51Z</dcterms:modified>
</cp:coreProperties>
</file>