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9" r:id="rId4"/>
    <p:sldId id="267" r:id="rId5"/>
    <p:sldId id="268" r:id="rId6"/>
    <p:sldId id="269" r:id="rId7"/>
    <p:sldId id="270" r:id="rId8"/>
    <p:sldId id="266" r:id="rId9"/>
    <p:sldId id="258" r:id="rId10"/>
  </p:sldIdLst>
  <p:sldSz cx="9144000" cy="6858000" type="screen4x3"/>
  <p:notesSz cx="6858000" cy="9144000"/>
  <p:embeddedFontLst>
    <p:embeddedFont>
      <p:font typeface="Twinkl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7EA6"/>
    <a:srgbClr val="18A0DB"/>
    <a:srgbClr val="ACDDFC"/>
    <a:srgbClr val="DE1E5A"/>
    <a:srgbClr val="BC0105"/>
    <a:srgbClr val="4DB1E3"/>
    <a:srgbClr val="80C1EB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10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308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curriculum-for-excellence-early/curriculum-for-excellence-early-mathematics/early-arithmetical-learning-mathematics-and-numeracy-early-scotland-cf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urriculum-for-excellence-early/curriculum-for-excellence-early-mathematics/early-arithmetical-learning-mathematics-and-numeracy-early-scotland-cfe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78973766-5EC9-8E42-93F5-AEB7FB597995}"/>
              </a:ext>
            </a:extLst>
          </p:cNvPr>
          <p:cNvSpPr/>
          <p:nvPr/>
        </p:nvSpPr>
        <p:spPr>
          <a:xfrm>
            <a:off x="127322" y="5926238"/>
            <a:ext cx="1273215" cy="833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05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4297A6-BB98-804F-80EC-AC1F223BF806}"/>
              </a:ext>
            </a:extLst>
          </p:cNvPr>
          <p:cNvSpPr/>
          <p:nvPr/>
        </p:nvSpPr>
        <p:spPr>
          <a:xfrm>
            <a:off x="0" y="2152891"/>
            <a:ext cx="9144000" cy="231493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079677-7DE6-4847-99F2-95DD3E94A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95" y="2759107"/>
            <a:ext cx="8773609" cy="994306"/>
          </a:xfrm>
        </p:spPr>
        <p:txBody>
          <a:bodyPr/>
          <a:lstStyle/>
          <a:p>
            <a:r>
              <a:rPr lang="en-GB" b="0" dirty="0"/>
              <a:t>There are</a:t>
            </a:r>
            <a:r>
              <a:rPr lang="en-GB" b="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GB" u="sng" dirty="0">
                <a:solidFill>
                  <a:srgbClr val="FFFF00"/>
                </a:solidFill>
              </a:rPr>
              <a:t>5</a:t>
            </a:r>
            <a:r>
              <a:rPr lang="en-GB" b="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GB" b="0" dirty="0"/>
              <a:t>ways to make 4!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01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Diagram, venn diagram&#10;&#10;Description automatically generated">
            <a:extLst>
              <a:ext uri="{FF2B5EF4-FFF2-40B4-BE49-F238E27FC236}">
                <a16:creationId xmlns:a16="http://schemas.microsoft.com/office/drawing/2014/main" id="{1176C1BD-2DDD-1247-B06D-3E3FD57480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682" y="297155"/>
            <a:ext cx="4420645" cy="44290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4561005" y="312512"/>
            <a:ext cx="45719" cy="44137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1776712" y="4968755"/>
            <a:ext cx="5590573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00B050"/>
          </a:solidFill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0" y="5322343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rgbClr val="FFFF00"/>
                </a:solidFill>
              </a:rPr>
              <a:t>4+0=4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E7D732-B051-A643-9284-A00881F412B3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287EA6"/>
                </a:solidFill>
              </a:rPr>
              <a:t>There are </a:t>
            </a:r>
            <a:r>
              <a:rPr lang="en-US" sz="2000" b="1" u="sng" dirty="0">
                <a:solidFill>
                  <a:srgbClr val="FFFF00"/>
                </a:solidFill>
              </a:rPr>
              <a:t>5</a:t>
            </a:r>
            <a:r>
              <a:rPr lang="en-US" sz="2000" b="1" dirty="0">
                <a:solidFill>
                  <a:srgbClr val="287EA6"/>
                </a:solidFill>
              </a:rPr>
              <a:t> ways to make four!</a:t>
            </a:r>
          </a:p>
        </p:txBody>
      </p:sp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332652CF-FAEE-6143-81FD-F71F0B922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996" y="-4131929"/>
            <a:ext cx="1222796" cy="747723"/>
          </a:xfrm>
          <a:prstGeom prst="rect">
            <a:avLst/>
          </a:prstGeom>
        </p:spPr>
      </p:pic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501BBCC3-2871-9044-924A-BD3A054247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16" y="-3211002"/>
            <a:ext cx="1222796" cy="747723"/>
          </a:xfrm>
          <a:prstGeom prst="rect">
            <a:avLst/>
          </a:prstGeom>
        </p:spPr>
      </p:pic>
      <p:pic>
        <p:nvPicPr>
          <p:cNvPr id="31" name="Picture 30" descr="Shape&#10;&#10;Description automatically generated">
            <a:extLst>
              <a:ext uri="{FF2B5EF4-FFF2-40B4-BE49-F238E27FC236}">
                <a16:creationId xmlns:a16="http://schemas.microsoft.com/office/drawing/2014/main" id="{041ADB8C-763B-0C41-8149-C6AF81F1CB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40" y="-2213791"/>
            <a:ext cx="1222796" cy="747723"/>
          </a:xfrm>
          <a:prstGeom prst="rect">
            <a:avLst/>
          </a:prstGeom>
        </p:spPr>
      </p:pic>
      <p:pic>
        <p:nvPicPr>
          <p:cNvPr id="32" name="Picture 31" descr="Shape&#10;&#10;Description automatically generated">
            <a:extLst>
              <a:ext uri="{FF2B5EF4-FFF2-40B4-BE49-F238E27FC236}">
                <a16:creationId xmlns:a16="http://schemas.microsoft.com/office/drawing/2014/main" id="{9523569D-FBCE-C04A-B0E4-6FA090EEB8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956" y="-1350468"/>
            <a:ext cx="1222796" cy="74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7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659 0.00116 C 0.00399 0.01204 0.00087 0.02246 -0.00139 0.03334 C -0.00816 0.06644 -0.00313 0.05139 -0.00729 0.08125 C -0.00834 0.08843 -0.01007 0.09561 -0.01129 0.10255 C -0.0165 0.17246 -0.01302 0.14074 -0.02327 0.21204 C -0.02466 0.22084 -0.02604 0.22963 -0.02726 0.23866 C -0.02865 0.24746 -0.029 0.25672 -0.03125 0.26528 C -0.04219 0.30371 -0.03195 0.26968 -0.04532 0.30787 C -0.0474 0.31412 -0.04896 0.32107 -0.05139 0.32662 C -0.05625 0.33959 -0.06198 0.35139 -0.06736 0.36412 L -0.07535 0.38311 C -0.07795 0.38889 -0.08038 0.39537 -0.08334 0.40116 C -0.08594 0.40695 -0.08889 0.41227 -0.09132 0.41783 C -0.09341 0.42199 -0.09497 0.42686 -0.0974 0.43056 C -0.10243 0.43982 -0.10591 0.45255 -0.11337 0.45764 C -0.11598 0.45903 -0.11893 0.46042 -0.12136 0.46297 C -0.12761 0.46829 -0.13334 0.475 -0.13941 0.48125 C -0.14202 0.48403 -0.14462 0.48658 -0.1474 0.48936 L -0.16337 0.50533 C -0.16841 0.51019 -0.17344 0.51459 -0.17726 0.5213 C -0.18021 0.52686 -0.18264 0.53218 -0.18542 0.53727 C -0.19098 0.54838 -0.1882 0.54213 -0.19341 0.55579 C -0.19479 0.57176 -0.19913 0.58496 -0.18733 0.59838 C -0.18056 0.60602 -0.14844 0.61065 -0.14341 0.61158 C -0.10903 0.61806 -0.11493 0.61667 -0.08125 0.61968 C -0.00608 0.61459 -0.02223 0.62454 0.02465 0.60371 C 0.03802 0.59769 0.06475 0.58496 0.06475 0.58519 C 0.08593 0.58588 0.10729 0.58449 0.12864 0.58773 C 0.1526 0.59121 0.15225 0.60371 0.17465 0.61158 C 0.18437 0.61528 0.19444 0.61528 0.20451 0.6169 C 0.20937 0.62061 0.21371 0.62454 0.21875 0.62778 C 0.23298 0.63704 0.24861 0.64375 0.26267 0.6544 C 0.29114 0.67616 0.30642 0.68635 0.33472 0.71574 C 0.34375 0.725 0.35729 0.7375 0.36475 0.75023 C 0.36805 0.75602 0.37031 0.7625 0.37274 0.76898 C 0.375 0.775 0.37708 0.78125 0.37864 0.78773 C 0.38038 0.79468 0.38125 0.80186 0.38264 0.80903 C 0.38402 0.81528 0.38541 0.82153 0.38663 0.82755 C 0.38732 0.83658 0.38802 0.84537 0.38871 0.8544 C 0.38923 0.86135 0.39097 0.86852 0.39062 0.8757 C 0.39027 0.89167 0.38923 0.90787 0.38663 0.92361 C 0.38437 0.9375 0.37309 0.95926 0.36875 0.97176 C 0.36163 0.9919 0.35538 1.0125 0.34861 1.03287 C 0.33941 1.06111 0.33177 1.08611 0.32066 1.11297 C 0.3158 1.12477 0.31076 1.13681 0.30468 1.14769 C 0.2993 1.15718 0.29288 1.16551 0.28663 1.17431 C 0.28073 1.18241 0.27552 1.19144 0.26875 1.19838 C 0.25208 1.21482 0.19166 1.24398 0.18663 1.2463 C 0.17587 1.25116 0.14392 1.26412 0.13264 1.27292 C 0.12378 1.27963 0.11823 1.29398 0.10868 1.29699 C 0.08854 1.30324 0.06736 1.29885 0.0467 1.29954 C -0.0033 1.29699 -0.05348 1.29676 -0.1033 1.29167 C -0.11302 1.29051 -0.1224 1.28519 -0.13125 1.28102 C -0.16007 1.26783 -0.17275 1.26227 -0.19532 1.2463 C -0.2 1.24283 -0.20486 1.23959 -0.20938 1.23565 C -0.21424 1.23148 -0.21875 1.22686 -0.22327 1.22223 C -0.22674 1.21898 -0.23038 1.21574 -0.23334 1.21158 C -0.2467 1.19375 -0.24775 1.18403 -0.25729 1.15834 C -0.26302 1.14329 -0.26875 1.12871 -0.27327 1.11297 C -0.2757 1.1051 -0.27726 1.09699 -0.27934 1.08889 C -0.28785 1.05672 -0.28247 1.07871 -0.29132 1.04908 C -0.29341 1.0419 -0.29514 1.03473 -0.2974 1.02755 C -0.3033 1.00834 -0.30834 0.99723 -0.31337 0.97709 C -0.3158 0.96736 -0.31736 0.95741 -0.31927 0.94769 C -0.31997 0.93797 -0.32066 0.92801 -0.32136 0.91829 C -0.32188 0.91042 -0.32327 0.90232 -0.32327 0.89422 C -0.32327 0.87199 -0.32344 0.84977 -0.32136 0.82755 C -0.32032 0.81644 -0.31216 0.78727 -0.30729 0.77431 C -0.30556 0.76968 -0.30434 0.76436 -0.30139 0.76088 C -0.29861 0.75787 -0.29445 0.75787 -0.29132 0.75556 C -0.27223 0.74167 -0.28681 0.74792 -0.26736 0.73704 C -0.26337 0.73473 -0.25938 0.73311 -0.25538 0.73172 C -0.25035 0.72986 -0.23785 0.72755 -0.23334 0.72639 C -0.23004 0.72547 -0.22674 0.72477 -0.22327 0.72361 C -0.21806 0.72199 -0.21285 0.71922 -0.20729 0.71829 L -0.18941 0.71574 C -0.17066 0.71736 -0.15191 0.71783 -0.13334 0.72107 C -0.13038 0.72153 -0.12813 0.72477 -0.12535 0.72639 C -0.12205 0.72824 -0.11875 0.73033 -0.11528 0.73172 C -0.11007 0.7338 -0.10486 0.73611 -0.09948 0.73704 C -0.07466 0.74121 -0.08889 0.73912 -0.05729 0.74236 C -0.04393 0.74051 -0.03056 0.73936 -0.01736 0.73704 C -0.01528 0.73658 -0.0132 0.73565 -0.01129 0.73426 C -0.0092 0.73287 -0.00729 0.73079 -0.00538 0.72894 C -0.004 0.72639 -0.00174 0.72408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4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.0066 0.00116 C 0.00399 0.01204 0.00087 0.02246 -0.00139 0.03334 C -0.00816 0.06644 -0.00313 0.05139 -0.00729 0.08125 C -0.00833 0.08843 -0.01007 0.0956 -0.01129 0.10255 C -0.01649 0.17292 -0.01302 0.14074 -0.02327 0.21227 C -0.02465 0.22084 -0.02604 0.22963 -0.02743 0.23866 C -0.02882 0.24746 -0.02899 0.25672 -0.03125 0.26528 C -0.04219 0.30371 -0.03195 0.26968 -0.04531 0.30787 C -0.0474 0.31412 -0.04896 0.32107 -0.05139 0.32662 C -0.05625 0.33959 -0.06198 0.35139 -0.06736 0.36412 L -0.07535 0.38403 C -0.07795 0.38889 -0.08038 0.39537 -0.08333 0.40116 C -0.08594 0.40787 -0.08889 0.41273 -0.09132 0.41806 C -0.0934 0.42222 -0.09497 0.42709 -0.0974 0.43056 C -0.10243 0.43982 -0.1059 0.45278 -0.11337 0.45787 C -0.11597 0.45903 -0.11893 0.46042 -0.12136 0.46297 C -0.12761 0.46829 -0.13333 0.475 -0.13941 0.48125 C -0.14202 0.48403 -0.14462 0.48658 -0.1474 0.48935 L -0.16337 0.50533 C -0.1684 0.51019 -0.17344 0.51459 -0.17726 0.5213 C -0.18021 0.52639 -0.18264 0.53195 -0.18542 0.53727 C -0.19097 0.54838 -0.1882 0.54213 -0.1934 0.55579 C -0.19479 0.57176 -0.19913 0.58496 -0.18733 0.59838 C -0.18056 0.60602 -0.14844 0.61065 -0.1434 0.61158 C -0.10903 0.61806 -0.11493 0.61667 -0.08125 0.61968 C -0.00608 0.61459 -0.0224 0.62454 0.02465 0.60371 C 0.03802 0.59769 0.06476 0.58496 0.06476 0.58519 C 0.08594 0.58588 0.10729 0.58449 0.12864 0.58773 C 0.1526 0.59121 0.15226 0.60371 0.17465 0.61158 C 0.18437 0.61528 0.19444 0.61528 0.20451 0.6169 C 0.20937 0.6206 0.21371 0.62454 0.21875 0.62778 C 0.23298 0.63704 0.24861 0.64375 0.26267 0.6544 C 0.29114 0.67616 0.30642 0.68635 0.33472 0.71574 C 0.34375 0.725 0.35729 0.7375 0.36476 0.75023 C 0.36805 0.75602 0.37031 0.7625 0.37274 0.76898 C 0.375 0.775 0.37708 0.78125 0.37864 0.78773 C 0.38038 0.79468 0.38125 0.80185 0.38264 0.80903 C 0.38403 0.81528 0.38542 0.82153 0.38663 0.82755 C 0.38732 0.83658 0.38802 0.84537 0.38871 0.8544 C 0.38923 0.86135 0.39097 0.86852 0.39062 0.8757 C 0.39028 0.89167 0.38923 0.90787 0.38663 0.92361 C 0.38437 0.9375 0.37309 0.95926 0.36875 0.97176 C 0.36163 0.9919 0.35538 1.0125 0.34861 1.03287 C 0.33941 1.06111 0.33177 1.08611 0.32066 1.11297 C 0.31562 1.12477 0.31076 1.13681 0.30451 1.14769 C 0.2993 1.15718 0.29288 1.16551 0.28663 1.17431 C 0.28073 1.18241 0.27552 1.19144 0.26875 1.19838 C 0.25208 1.21482 0.19167 1.24398 0.18663 1.2463 C 0.17587 1.25116 0.14392 1.26412 0.13264 1.27292 C 0.12378 1.27963 0.11823 1.29398 0.10868 1.29699 C 0.08854 1.30324 0.06736 1.29885 0.0467 1.29954 C -0.0033 1.29699 -0.05347 1.29676 -0.1033 1.29167 C -0.11302 1.29051 -0.1224 1.28519 -0.13125 1.28102 C -0.16007 1.26783 -0.17274 1.26227 -0.19549 1.2463 C -0.2 1.24283 -0.20486 1.23959 -0.20938 1.23565 C -0.21424 1.23148 -0.21875 1.22685 -0.22327 1.22222 C -0.22691 1.21898 -0.23038 1.21574 -0.23333 1.21158 C -0.2467 1.19375 -0.24774 1.18403 -0.25729 1.15834 C -0.26302 1.14329 -0.26875 1.12871 -0.27327 1.11297 C -0.2757 1.1051 -0.27726 1.09699 -0.27934 1.08889 C -0.28785 1.05672 -0.28247 1.07871 -0.29132 1.04908 C -0.2934 1.0419 -0.29514 1.03472 -0.2974 1.02755 C -0.3033 1.00834 -0.30833 0.99722 -0.31337 0.97709 C -0.3158 0.96736 -0.31736 0.95741 -0.31927 0.94769 C -0.31997 0.93797 -0.32066 0.92801 -0.32136 0.91829 C -0.32188 0.91042 -0.32327 0.90232 -0.32327 0.89422 C -0.32327 0.87199 -0.32344 0.84977 -0.32136 0.82755 C -0.32031 0.81644 -0.31215 0.78727 -0.30729 0.77431 C -0.30556 0.76968 -0.30434 0.76435 -0.30139 0.76088 C -0.29861 0.75787 -0.29445 0.75787 -0.29132 0.75556 C -0.27222 0.74167 -0.28681 0.74792 -0.26736 0.73704 C -0.26337 0.73472 -0.25938 0.7331 -0.25538 0.73172 C -0.25035 0.72986 -0.23785 0.72755 -0.23333 0.72639 C -0.23004 0.72547 -0.22691 0.72477 -0.22327 0.72361 C -0.21806 0.72199 -0.21285 0.71922 -0.20729 0.71829 L -0.18941 0.71574 C -0.17066 0.71736 -0.15191 0.71783 -0.13333 0.72107 C -0.13038 0.72153 -0.12813 0.72477 -0.12535 0.72639 C -0.12205 0.72824 -0.11875 0.73033 -0.11528 0.73172 C -0.11007 0.7338 -0.10486 0.73611 -0.09948 0.73704 C -0.07465 0.74121 -0.08889 0.73912 -0.05729 0.74236 C -0.04393 0.74051 -0.03056 0.73935 -0.01736 0.73704 C -0.01528 0.73658 -0.0132 0.73565 -0.01129 0.73426 C -0.0092 0.73287 -0.00729 0.73079 -0.00538 0.72894 C -0.00399 0.72639 -0.00174 0.72408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0659 0.00116 C 0.00399 0.01204 0.00086 0.02246 -0.00139 0.03334 C -0.00816 0.06644 -0.00313 0.05139 -0.0073 0.08125 C -0.00834 0.08843 -0.01007 0.0956 -0.01129 0.10255 C -0.0165 0.17292 -0.01303 0.14074 -0.02327 0.21227 C -0.02466 0.22084 -0.02605 0.22963 -0.02744 0.23866 C -0.02882 0.24746 -0.029 0.25672 -0.03125 0.26528 C -0.04219 0.30371 -0.03195 0.26968 -0.04532 0.30787 C -0.0474 0.31412 -0.04896 0.32084 -0.05139 0.32662 C -0.05625 0.33959 -0.06198 0.35139 -0.06737 0.36412 L -0.07535 0.38287 C -0.07796 0.38889 -0.08039 0.39537 -0.08334 0.40116 C -0.08594 0.40648 -0.08889 0.41181 -0.09132 0.41736 C -0.09341 0.42153 -0.09497 0.42639 -0.0974 0.43056 C -0.10244 0.43982 -0.10591 0.45209 -0.11337 0.45718 C -0.11598 0.45903 -0.11893 0.46042 -0.12136 0.4625 C -0.12761 0.46829 -0.13334 0.475 -0.13941 0.48125 C -0.14202 0.48403 -0.14462 0.48658 -0.1474 0.48935 L -0.16337 0.50533 C -0.16841 0.51019 -0.17344 0.51459 -0.17726 0.5213 C -0.18021 0.52639 -0.18264 0.53195 -0.18542 0.53727 C -0.19098 0.54838 -0.1882 0.54213 -0.19341 0.55579 C -0.1948 0.57176 -0.19914 0.58496 -0.18733 0.59838 C -0.18056 0.60602 -0.14844 0.61065 -0.14341 0.61158 C -0.10903 0.61806 -0.11494 0.61667 -0.08125 0.61968 C -0.00608 0.61459 -0.0224 0.62454 0.02465 0.60371 C 0.03802 0.59769 0.06475 0.58496 0.06475 0.58519 C 0.08593 0.58588 0.10729 0.58449 0.12864 0.58773 C 0.1526 0.59121 0.15225 0.60371 0.17465 0.61158 C 0.18437 0.61528 0.19444 0.61528 0.20451 0.6169 C 0.20937 0.6206 0.21371 0.62454 0.21875 0.62778 C 0.23298 0.63704 0.24861 0.64375 0.26267 0.6544 C 0.29114 0.67616 0.30642 0.68635 0.33472 0.71574 C 0.34375 0.725 0.35729 0.7375 0.36475 0.75023 C 0.36805 0.75602 0.37031 0.7625 0.37274 0.76898 C 0.375 0.775 0.37708 0.78125 0.37864 0.78773 C 0.38038 0.79468 0.38125 0.80185 0.38263 0.80903 C 0.38402 0.81528 0.38541 0.82153 0.38663 0.82755 C 0.38732 0.83658 0.38802 0.84537 0.38871 0.8544 C 0.38923 0.86135 0.39097 0.86852 0.39062 0.8757 C 0.39027 0.89167 0.38923 0.90787 0.38663 0.92361 C 0.38437 0.9375 0.37309 0.95926 0.36875 0.97176 C 0.36163 0.9919 0.35538 1.0125 0.34861 1.03287 C 0.33941 1.06111 0.33177 1.08611 0.32066 1.11297 C 0.31562 1.12477 0.31076 1.13681 0.30451 1.14769 C 0.2993 1.15718 0.29288 1.16551 0.28663 1.17431 C 0.28072 1.18241 0.27552 1.19144 0.26875 1.19838 C 0.25208 1.21482 0.19166 1.24398 0.18663 1.2463 C 0.17586 1.25116 0.14392 1.26412 0.13263 1.27292 C 0.12378 1.27963 0.11822 1.29398 0.10868 1.29699 C 0.08854 1.30324 0.06736 1.29885 0.0467 1.29954 C -0.0033 1.29699 -0.05348 1.29676 -0.1033 1.29167 C -0.11303 1.29051 -0.1224 1.28519 -0.13125 1.28102 C -0.16007 1.26783 -0.17275 1.26227 -0.19549 1.2463 C -0.2 1.24283 -0.20487 1.23959 -0.20938 1.23565 C -0.21424 1.23148 -0.21875 1.22685 -0.22327 1.22223 C -0.22691 1.21898 -0.23039 1.21574 -0.23334 1.21158 C -0.24671 1.19375 -0.24775 1.18403 -0.2573 1.15834 C -0.26303 1.14329 -0.26875 1.12871 -0.27327 1.11297 C -0.2757 1.1051 -0.27726 1.09699 -0.27934 1.08889 C -0.28785 1.05672 -0.28247 1.07871 -0.29132 1.04908 C -0.29341 1.0419 -0.29514 1.03473 -0.2974 1.02755 C -0.3033 1.00834 -0.30834 0.99723 -0.31337 0.97709 C -0.3158 0.96736 -0.31737 0.95741 -0.31928 0.94769 C -0.31997 0.93797 -0.32066 0.92801 -0.32136 0.91829 C -0.32188 0.91042 -0.32327 0.90232 -0.32327 0.89422 C -0.32327 0.87199 -0.32344 0.84977 -0.32136 0.82755 C -0.32032 0.81644 -0.31216 0.78727 -0.3073 0.77431 C -0.30556 0.76968 -0.30434 0.76435 -0.30139 0.76088 C -0.29862 0.75787 -0.29445 0.75787 -0.29132 0.75556 C -0.27223 0.74167 -0.28681 0.74792 -0.26737 0.73704 C -0.26337 0.73473 -0.25938 0.7331 -0.25539 0.73172 C -0.25035 0.72986 -0.23785 0.72755 -0.23334 0.72639 C -0.23004 0.72547 -0.22691 0.72477 -0.22327 0.72361 C -0.21806 0.72199 -0.21285 0.71922 -0.2073 0.71829 L -0.18941 0.71574 C -0.17066 0.71736 -0.15191 0.71783 -0.13334 0.72107 C -0.13039 0.72153 -0.12813 0.72477 -0.12535 0.72639 C -0.12205 0.72824 -0.11875 0.73033 -0.11528 0.73172 C -0.11007 0.7338 -0.10487 0.73611 -0.09948 0.73704 C -0.07466 0.74121 -0.08889 0.73912 -0.0573 0.74236 C -0.04393 0.74051 -0.03056 0.73935 -0.01737 0.73704 C -0.01528 0.73658 -0.0132 0.73565 -0.01129 0.73426 C -0.00921 0.73287 -0.0073 0.73079 -0.00539 0.72894 C -0.004 0.72639 -0.00174 0.72408 -0.00139 0.72107 C -0.00105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8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0" presetClass="path" presetSubtype="0" accel="50000" decel="5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.0066 0.00116 C 0.00399 0.01204 0.00087 0.02245 -0.00139 0.03333 C -0.00816 0.06643 -0.00312 0.05139 -0.00729 0.08125 C -0.00833 0.08842 -0.01007 0.09583 -0.01128 0.10324 C -0.01649 0.17292 -0.01302 0.14074 -0.02326 0.21227 C -0.02465 0.22083 -0.02604 0.22963 -0.02743 0.23866 C -0.02882 0.24745 -0.02899 0.25671 -0.03125 0.26528 C -0.04219 0.3037 -0.03194 0.26967 -0.04531 0.30787 C -0.0474 0.31412 -0.04896 0.32083 -0.05139 0.32662 C -0.05625 0.33958 -0.06198 0.35139 -0.06736 0.36412 L -0.07535 0.38287 C -0.07795 0.38889 -0.08038 0.39537 -0.08333 0.40116 C -0.08594 0.40648 -0.08889 0.4118 -0.09132 0.41736 C -0.0934 0.42153 -0.09496 0.42639 -0.0974 0.43055 C -0.10243 0.43981 -0.1059 0.45208 -0.11337 0.45717 C -0.11597 0.45903 -0.11892 0.46042 -0.12135 0.4625 C -0.1276 0.46829 -0.13333 0.475 -0.13941 0.48125 C -0.14201 0.48403 -0.14462 0.48657 -0.1474 0.48935 L -0.16337 0.50532 C -0.1684 0.51018 -0.17344 0.51458 -0.17726 0.5213 C -0.18021 0.52639 -0.18264 0.53194 -0.18542 0.53727 C -0.19097 0.54838 -0.18819 0.54213 -0.1934 0.55579 C -0.19479 0.57176 -0.19913 0.58495 -0.18733 0.59838 C -0.18056 0.60602 -0.14844 0.61065 -0.1434 0.61157 C -0.10903 0.61805 -0.11493 0.61667 -0.08125 0.61967 C -0.00608 0.61458 -0.02222 0.62454 0.02465 0.6037 C 0.03802 0.59768 0.06476 0.58495 0.06476 0.58518 C 0.08594 0.58588 0.10729 0.58449 0.12865 0.58773 C 0.1526 0.5912 0.15226 0.6037 0.17465 0.61157 C 0.18438 0.61528 0.19444 0.61528 0.20451 0.6169 C 0.20938 0.6206 0.21372 0.62454 0.21875 0.62778 C 0.23299 0.63704 0.24861 0.64375 0.26267 0.6544 C 0.29115 0.67616 0.30642 0.68634 0.33472 0.71574 C 0.34375 0.725 0.35729 0.7375 0.36476 0.75023 C 0.36806 0.75602 0.37031 0.7625 0.37274 0.76898 C 0.375 0.775 0.37708 0.78125 0.37865 0.78773 C 0.38038 0.79467 0.38125 0.80185 0.38264 0.80903 C 0.38403 0.81528 0.38542 0.82153 0.38663 0.82755 C 0.38733 0.83657 0.38802 0.84537 0.38872 0.8544 C 0.38924 0.86134 0.39097 0.86852 0.39063 0.87569 C 0.39028 0.89167 0.38924 0.90787 0.38663 0.92361 C 0.38438 0.9375 0.37309 0.95926 0.36875 0.97176 C 0.36163 0.9919 0.35538 1.0125 0.34861 1.03287 C 0.33941 1.06111 0.33177 1.08611 0.32066 1.11296 C 0.31563 1.12477 0.31076 1.1368 0.30451 1.14768 C 0.29931 1.15717 0.29288 1.16551 0.28663 1.1743 C 0.28073 1.18241 0.27552 1.19143 0.26875 1.19838 C 0.25208 1.21481 0.19167 1.24398 0.18663 1.2463 C 0.17587 1.25116 0.14392 1.26412 0.13264 1.27292 C 0.12379 1.27963 0.11823 1.29398 0.10868 1.29699 C 0.08854 1.30324 0.06736 1.29884 0.0467 1.29954 C -0.0033 1.29699 -0.05347 1.29676 -0.1033 1.29167 C -0.11302 1.29051 -0.1224 1.28518 -0.13125 1.28102 C -0.16007 1.26782 -0.17274 1.26227 -0.19531 1.2463 C -0.2 1.24282 -0.20486 1.23958 -0.20937 1.23565 C -0.21424 1.23148 -0.21875 1.22685 -0.22326 1.22222 C -0.22691 1.21898 -0.23038 1.21574 -0.23333 1.21157 C -0.2467 1.19375 -0.24774 1.18403 -0.25729 1.15833 C -0.26302 1.14329 -0.26875 1.1287 -0.27326 1.11296 C -0.27569 1.10509 -0.27726 1.09699 -0.27934 1.08889 C -0.28785 1.05671 -0.28246 1.0787 -0.29132 1.04907 C -0.2934 1.0419 -0.29514 1.03472 -0.2974 1.02755 C -0.3033 1.00833 -0.30833 0.99722 -0.31337 0.97708 C -0.3158 0.96736 -0.31736 0.95741 -0.31927 0.94768 C -0.31996 0.93796 -0.32066 0.92801 -0.32135 0.91829 C -0.32187 0.91042 -0.32326 0.90231 -0.32326 0.89421 C -0.32326 0.87199 -0.32344 0.84977 -0.32135 0.82755 C -0.32031 0.81643 -0.31215 0.78727 -0.30729 0.7743 C -0.30556 0.76967 -0.30434 0.76435 -0.30139 0.76088 C -0.29861 0.75787 -0.29444 0.75787 -0.29132 0.75555 C -0.27222 0.74167 -0.28681 0.74792 -0.26736 0.73704 C -0.26337 0.73472 -0.25937 0.7331 -0.25538 0.73171 C -0.25035 0.72986 -0.23785 0.72755 -0.23333 0.72639 C -0.23003 0.72546 -0.22691 0.72477 -0.22326 0.72361 C -0.21806 0.72199 -0.21285 0.71921 -0.20729 0.71829 L -0.18941 0.71574 C -0.17066 0.71736 -0.15191 0.71782 -0.13333 0.72106 C -0.13038 0.72153 -0.12812 0.72477 -0.12535 0.72639 C -0.12205 0.72824 -0.11875 0.73032 -0.11528 0.73171 C -0.11007 0.7338 -0.10486 0.73611 -0.09948 0.73704 C -0.07465 0.7412 -0.08889 0.73912 -0.05729 0.74236 C -0.04392 0.74051 -0.03056 0.73935 -0.01736 0.73704 C -0.01528 0.73657 -0.01319 0.73565 -0.01128 0.73426 C -0.0092 0.73287 -0.00729 0.73079 -0.00538 0.72893 C -0.00399 0.72639 -0.00174 0.72407 -0.00139 0.72106 C -0.00104 0.71829 -0.0033 0.71296 -0.0033 0.71319 " pathEditMode="relative" rAng="0" ptsTypes="AAAAAAAAAAAAAAAAAAAAAAAAAAAAAAAAAAAAAAAAAAAAAAAAAAAAAAAAAAAAAAAAAAAAAAAAAAAAAAAAAAAAAA">
                                          <p:cBhvr>
                                            <p:cTn id="30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2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6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659 0.00116 C 0.00399 0.01204 0.00087 0.02246 -0.00139 0.03334 C -0.00816 0.06644 -0.00313 0.05139 -0.00729 0.08125 C -0.00834 0.08843 -0.01007 0.09561 -0.01129 0.10255 C -0.0165 0.17246 -0.01302 0.14074 -0.02327 0.21204 C -0.02466 0.22084 -0.02604 0.22963 -0.02726 0.23866 C -0.02865 0.24746 -0.029 0.25672 -0.03125 0.26528 C -0.04219 0.30371 -0.03195 0.26968 -0.04532 0.30787 C -0.0474 0.31412 -0.04896 0.32107 -0.05139 0.32662 C -0.05625 0.33959 -0.06198 0.35139 -0.06736 0.36412 L -0.07535 0.38311 C -0.07795 0.38889 -0.08038 0.39537 -0.08334 0.40116 C -0.08594 0.40695 -0.08889 0.41227 -0.09132 0.41783 C -0.09341 0.42199 -0.09497 0.42686 -0.0974 0.43056 C -0.10243 0.43982 -0.10591 0.45255 -0.11337 0.45764 C -0.11598 0.45903 -0.11893 0.46042 -0.12136 0.46297 C -0.12761 0.46829 -0.13334 0.475 -0.13941 0.48125 C -0.14202 0.48403 -0.14462 0.48658 -0.1474 0.48936 L -0.16337 0.50533 C -0.16841 0.51019 -0.17344 0.51459 -0.17726 0.5213 C -0.18021 0.52686 -0.18264 0.53218 -0.18542 0.53727 C -0.19098 0.54838 -0.1882 0.54213 -0.19341 0.55579 C -0.19479 0.57176 -0.19913 0.58496 -0.18733 0.59838 C -0.18056 0.60602 -0.14844 0.61065 -0.14341 0.61158 C -0.10903 0.61806 -0.11493 0.61667 -0.08125 0.61968 C -0.00608 0.61459 -0.02223 0.62454 0.02465 0.60371 C 0.03802 0.59769 0.06475 0.58496 0.06475 0.58519 C 0.08593 0.58588 0.10729 0.58449 0.12864 0.58773 C 0.1526 0.59121 0.15225 0.60371 0.17465 0.61158 C 0.18437 0.61528 0.19444 0.61528 0.20451 0.6169 C 0.20937 0.62061 0.21371 0.62454 0.21875 0.62778 C 0.23298 0.63704 0.24861 0.64375 0.26267 0.6544 C 0.29114 0.67616 0.30642 0.68635 0.33472 0.71574 C 0.34375 0.725 0.35729 0.7375 0.36475 0.75023 C 0.36805 0.75602 0.37031 0.7625 0.37274 0.76898 C 0.375 0.775 0.37708 0.78125 0.37864 0.78773 C 0.38038 0.79468 0.38125 0.80186 0.38264 0.80903 C 0.38402 0.81528 0.38541 0.82153 0.38663 0.82755 C 0.38732 0.83658 0.38802 0.84537 0.38871 0.8544 C 0.38923 0.86135 0.39097 0.86852 0.39062 0.8757 C 0.39027 0.89167 0.38923 0.90787 0.38663 0.92361 C 0.38437 0.9375 0.37309 0.95926 0.36875 0.97176 C 0.36163 0.9919 0.35538 1.0125 0.34861 1.03287 C 0.33941 1.06111 0.33177 1.08611 0.32066 1.11297 C 0.3158 1.12477 0.31076 1.13681 0.30468 1.14769 C 0.2993 1.15718 0.29288 1.16551 0.28663 1.17431 C 0.28073 1.18241 0.27552 1.19144 0.26875 1.19838 C 0.25208 1.21482 0.19166 1.24398 0.18663 1.2463 C 0.17587 1.25116 0.14392 1.26412 0.13264 1.27292 C 0.12378 1.27963 0.11823 1.29398 0.10868 1.29699 C 0.08854 1.30324 0.06736 1.29885 0.0467 1.29954 C -0.0033 1.29699 -0.05348 1.29676 -0.1033 1.29167 C -0.11302 1.29051 -0.1224 1.28519 -0.13125 1.28102 C -0.16007 1.26783 -0.17275 1.26227 -0.19532 1.2463 C -0.2 1.24283 -0.20486 1.23959 -0.20938 1.23565 C -0.21424 1.23148 -0.21875 1.22686 -0.22327 1.22223 C -0.22674 1.21898 -0.23038 1.21574 -0.23334 1.21158 C -0.2467 1.19375 -0.24775 1.18403 -0.25729 1.15834 C -0.26302 1.14329 -0.26875 1.12871 -0.27327 1.11297 C -0.2757 1.1051 -0.27726 1.09699 -0.27934 1.08889 C -0.28785 1.05672 -0.28247 1.07871 -0.29132 1.04908 C -0.29341 1.0419 -0.29514 1.03473 -0.2974 1.02755 C -0.3033 1.00834 -0.30834 0.99723 -0.31337 0.97709 C -0.3158 0.96736 -0.31736 0.95741 -0.31927 0.94769 C -0.31997 0.93797 -0.32066 0.92801 -0.32136 0.91829 C -0.32188 0.91042 -0.32327 0.90232 -0.32327 0.89422 C -0.32327 0.87199 -0.32344 0.84977 -0.32136 0.82755 C -0.32032 0.81644 -0.31216 0.78727 -0.30729 0.77431 C -0.30556 0.76968 -0.30434 0.76436 -0.30139 0.76088 C -0.29861 0.75787 -0.29445 0.75787 -0.29132 0.75556 C -0.27223 0.74167 -0.28681 0.74792 -0.26736 0.73704 C -0.26337 0.73473 -0.25938 0.73311 -0.25538 0.73172 C -0.25035 0.72986 -0.23785 0.72755 -0.23334 0.72639 C -0.23004 0.72547 -0.22674 0.72477 -0.22327 0.72361 C -0.21806 0.72199 -0.21285 0.71922 -0.20729 0.71829 L -0.18941 0.71574 C -0.17066 0.71736 -0.15191 0.71783 -0.13334 0.72107 C -0.13038 0.72153 -0.12813 0.72477 -0.12535 0.72639 C -0.12205 0.72824 -0.11875 0.73033 -0.11528 0.73172 C -0.11007 0.7338 -0.10486 0.73611 -0.09948 0.73704 C -0.07466 0.74121 -0.08889 0.73912 -0.05729 0.74236 C -0.04393 0.74051 -0.03056 0.73936 -0.01736 0.73704 C -0.01528 0.73658 -0.0132 0.73565 -0.01129 0.73426 C -0.0092 0.73287 -0.00729 0.73079 -0.00538 0.72894 C -0.004 0.72639 -0.00174 0.72408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4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.0066 0.00116 C 0.00399 0.01204 0.00087 0.02246 -0.00139 0.03334 C -0.00816 0.06644 -0.00313 0.05139 -0.00729 0.08125 C -0.00833 0.08843 -0.01007 0.0956 -0.01129 0.10255 C -0.01649 0.17292 -0.01302 0.14074 -0.02327 0.21227 C -0.02465 0.22084 -0.02604 0.22963 -0.02743 0.23866 C -0.02882 0.24746 -0.02899 0.25672 -0.03125 0.26528 C -0.04219 0.30371 -0.03195 0.26968 -0.04531 0.30787 C -0.0474 0.31412 -0.04896 0.32107 -0.05139 0.32662 C -0.05625 0.33959 -0.06198 0.35139 -0.06736 0.36412 L -0.07535 0.38403 C -0.07795 0.38889 -0.08038 0.39537 -0.08333 0.40116 C -0.08594 0.40787 -0.08889 0.41273 -0.09132 0.41806 C -0.0934 0.42222 -0.09497 0.42709 -0.0974 0.43056 C -0.10243 0.43982 -0.1059 0.45278 -0.11337 0.45787 C -0.11597 0.45903 -0.11893 0.46042 -0.12136 0.46297 C -0.12761 0.46829 -0.13333 0.475 -0.13941 0.48125 C -0.14202 0.48403 -0.14462 0.48658 -0.1474 0.48935 L -0.16337 0.50533 C -0.1684 0.51019 -0.17344 0.51459 -0.17726 0.5213 C -0.18021 0.52639 -0.18264 0.53195 -0.18542 0.53727 C -0.19097 0.54838 -0.1882 0.54213 -0.1934 0.55579 C -0.19479 0.57176 -0.19913 0.58496 -0.18733 0.59838 C -0.18056 0.60602 -0.14844 0.61065 -0.1434 0.61158 C -0.10903 0.61806 -0.11493 0.61667 -0.08125 0.61968 C -0.00608 0.61459 -0.0224 0.62454 0.02465 0.60371 C 0.03802 0.59769 0.06476 0.58496 0.06476 0.58519 C 0.08594 0.58588 0.10729 0.58449 0.12864 0.58773 C 0.1526 0.59121 0.15226 0.60371 0.17465 0.61158 C 0.18437 0.61528 0.19444 0.61528 0.20451 0.6169 C 0.20937 0.6206 0.21371 0.62454 0.21875 0.62778 C 0.23298 0.63704 0.24861 0.64375 0.26267 0.6544 C 0.29114 0.67616 0.30642 0.68635 0.33472 0.71574 C 0.34375 0.725 0.35729 0.7375 0.36476 0.75023 C 0.36805 0.75602 0.37031 0.7625 0.37274 0.76898 C 0.375 0.775 0.37708 0.78125 0.37864 0.78773 C 0.38038 0.79468 0.38125 0.80185 0.38264 0.80903 C 0.38403 0.81528 0.38542 0.82153 0.38663 0.82755 C 0.38732 0.83658 0.38802 0.84537 0.38871 0.8544 C 0.38923 0.86135 0.39097 0.86852 0.39062 0.8757 C 0.39028 0.89167 0.38923 0.90787 0.38663 0.92361 C 0.38437 0.9375 0.37309 0.95926 0.36875 0.97176 C 0.36163 0.9919 0.35538 1.0125 0.34861 1.03287 C 0.33941 1.06111 0.33177 1.08611 0.32066 1.11297 C 0.31562 1.12477 0.31076 1.13681 0.30451 1.14769 C 0.2993 1.15718 0.29288 1.16551 0.28663 1.17431 C 0.28073 1.18241 0.27552 1.19144 0.26875 1.19838 C 0.25208 1.21482 0.19167 1.24398 0.18663 1.2463 C 0.17587 1.25116 0.14392 1.26412 0.13264 1.27292 C 0.12378 1.27963 0.11823 1.29398 0.10868 1.29699 C 0.08854 1.30324 0.06736 1.29885 0.0467 1.29954 C -0.0033 1.29699 -0.05347 1.29676 -0.1033 1.29167 C -0.11302 1.29051 -0.1224 1.28519 -0.13125 1.28102 C -0.16007 1.26783 -0.17274 1.26227 -0.19549 1.2463 C -0.2 1.24283 -0.20486 1.23959 -0.20938 1.23565 C -0.21424 1.23148 -0.21875 1.22685 -0.22327 1.22222 C -0.22691 1.21898 -0.23038 1.21574 -0.23333 1.21158 C -0.2467 1.19375 -0.24774 1.18403 -0.25729 1.15834 C -0.26302 1.14329 -0.26875 1.12871 -0.27327 1.11297 C -0.2757 1.1051 -0.27726 1.09699 -0.27934 1.08889 C -0.28785 1.05672 -0.28247 1.07871 -0.29132 1.04908 C -0.2934 1.0419 -0.29514 1.03472 -0.2974 1.02755 C -0.3033 1.00834 -0.30833 0.99722 -0.31337 0.97709 C -0.3158 0.96736 -0.31736 0.95741 -0.31927 0.94769 C -0.31997 0.93797 -0.32066 0.92801 -0.32136 0.91829 C -0.32188 0.91042 -0.32327 0.90232 -0.32327 0.89422 C -0.32327 0.87199 -0.32344 0.84977 -0.32136 0.82755 C -0.32031 0.81644 -0.31215 0.78727 -0.30729 0.77431 C -0.30556 0.76968 -0.30434 0.76435 -0.30139 0.76088 C -0.29861 0.75787 -0.29445 0.75787 -0.29132 0.75556 C -0.27222 0.74167 -0.28681 0.74792 -0.26736 0.73704 C -0.26337 0.73472 -0.25938 0.7331 -0.25538 0.73172 C -0.25035 0.72986 -0.23785 0.72755 -0.23333 0.72639 C -0.23004 0.72547 -0.22691 0.72477 -0.22327 0.72361 C -0.21806 0.72199 -0.21285 0.71922 -0.20729 0.71829 L -0.18941 0.71574 C -0.17066 0.71736 -0.15191 0.71783 -0.13333 0.72107 C -0.13038 0.72153 -0.12813 0.72477 -0.12535 0.72639 C -0.12205 0.72824 -0.11875 0.73033 -0.11528 0.73172 C -0.11007 0.7338 -0.10486 0.73611 -0.09948 0.73704 C -0.07465 0.74121 -0.08889 0.73912 -0.05729 0.74236 C -0.04393 0.74051 -0.03056 0.73935 -0.01736 0.73704 C -0.01528 0.73658 -0.0132 0.73565 -0.01129 0.73426 C -0.0092 0.73287 -0.00729 0.73079 -0.00538 0.72894 C -0.00399 0.72639 -0.00174 0.72408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0659 0.00116 C 0.00399 0.01204 0.00086 0.02246 -0.00139 0.03334 C -0.00816 0.06644 -0.00313 0.05139 -0.0073 0.08125 C -0.00834 0.08843 -0.01007 0.0956 -0.01129 0.10255 C -0.0165 0.17292 -0.01303 0.14074 -0.02327 0.21227 C -0.02466 0.22084 -0.02605 0.22963 -0.02744 0.23866 C -0.02882 0.24746 -0.029 0.25672 -0.03125 0.26528 C -0.04219 0.30371 -0.03195 0.26968 -0.04532 0.30787 C -0.0474 0.31412 -0.04896 0.32084 -0.05139 0.32662 C -0.05625 0.33959 -0.06198 0.35139 -0.06737 0.36412 L -0.07535 0.38287 C -0.07796 0.38889 -0.08039 0.39537 -0.08334 0.40116 C -0.08594 0.40648 -0.08889 0.41181 -0.09132 0.41736 C -0.09341 0.42153 -0.09497 0.42639 -0.0974 0.43056 C -0.10244 0.43982 -0.10591 0.45209 -0.11337 0.45718 C -0.11598 0.45903 -0.11893 0.46042 -0.12136 0.4625 C -0.12761 0.46829 -0.13334 0.475 -0.13941 0.48125 C -0.14202 0.48403 -0.14462 0.48658 -0.1474 0.48935 L -0.16337 0.50533 C -0.16841 0.51019 -0.17344 0.51459 -0.17726 0.5213 C -0.18021 0.52639 -0.18264 0.53195 -0.18542 0.53727 C -0.19098 0.54838 -0.1882 0.54213 -0.19341 0.55579 C -0.1948 0.57176 -0.19914 0.58496 -0.18733 0.59838 C -0.18056 0.60602 -0.14844 0.61065 -0.14341 0.61158 C -0.10903 0.61806 -0.11494 0.61667 -0.08125 0.61968 C -0.00608 0.61459 -0.0224 0.62454 0.02465 0.60371 C 0.03802 0.59769 0.06475 0.58496 0.06475 0.58519 C 0.08593 0.58588 0.10729 0.58449 0.12864 0.58773 C 0.1526 0.59121 0.15225 0.60371 0.17465 0.61158 C 0.18437 0.61528 0.19444 0.61528 0.20451 0.6169 C 0.20937 0.6206 0.21371 0.62454 0.21875 0.62778 C 0.23298 0.63704 0.24861 0.64375 0.26267 0.6544 C 0.29114 0.67616 0.30642 0.68635 0.33472 0.71574 C 0.34375 0.725 0.35729 0.7375 0.36475 0.75023 C 0.36805 0.75602 0.37031 0.7625 0.37274 0.76898 C 0.375 0.775 0.37708 0.78125 0.37864 0.78773 C 0.38038 0.79468 0.38125 0.80185 0.38263 0.80903 C 0.38402 0.81528 0.38541 0.82153 0.38663 0.82755 C 0.38732 0.83658 0.38802 0.84537 0.38871 0.8544 C 0.38923 0.86135 0.39097 0.86852 0.39062 0.8757 C 0.39027 0.89167 0.38923 0.90787 0.38663 0.92361 C 0.38437 0.9375 0.37309 0.95926 0.36875 0.97176 C 0.36163 0.9919 0.35538 1.0125 0.34861 1.03287 C 0.33941 1.06111 0.33177 1.08611 0.32066 1.11297 C 0.31562 1.12477 0.31076 1.13681 0.30451 1.14769 C 0.2993 1.15718 0.29288 1.16551 0.28663 1.17431 C 0.28072 1.18241 0.27552 1.19144 0.26875 1.19838 C 0.25208 1.21482 0.19166 1.24398 0.18663 1.2463 C 0.17586 1.25116 0.14392 1.26412 0.13263 1.27292 C 0.12378 1.27963 0.11822 1.29398 0.10868 1.29699 C 0.08854 1.30324 0.06736 1.29885 0.0467 1.29954 C -0.0033 1.29699 -0.05348 1.29676 -0.1033 1.29167 C -0.11303 1.29051 -0.1224 1.28519 -0.13125 1.28102 C -0.16007 1.26783 -0.17275 1.26227 -0.19549 1.2463 C -0.2 1.24283 -0.20487 1.23959 -0.20938 1.23565 C -0.21424 1.23148 -0.21875 1.22685 -0.22327 1.22223 C -0.22691 1.21898 -0.23039 1.21574 -0.23334 1.21158 C -0.24671 1.19375 -0.24775 1.18403 -0.2573 1.15834 C -0.26303 1.14329 -0.26875 1.12871 -0.27327 1.11297 C -0.2757 1.1051 -0.27726 1.09699 -0.27934 1.08889 C -0.28785 1.05672 -0.28247 1.07871 -0.29132 1.04908 C -0.29341 1.0419 -0.29514 1.03473 -0.2974 1.02755 C -0.3033 1.00834 -0.30834 0.99723 -0.31337 0.97709 C -0.3158 0.96736 -0.31737 0.95741 -0.31928 0.94769 C -0.31997 0.93797 -0.32066 0.92801 -0.32136 0.91829 C -0.32188 0.91042 -0.32327 0.90232 -0.32327 0.89422 C -0.32327 0.87199 -0.32344 0.84977 -0.32136 0.82755 C -0.32032 0.81644 -0.31216 0.78727 -0.3073 0.77431 C -0.30556 0.76968 -0.30434 0.76435 -0.30139 0.76088 C -0.29862 0.75787 -0.29445 0.75787 -0.29132 0.75556 C -0.27223 0.74167 -0.28681 0.74792 -0.26737 0.73704 C -0.26337 0.73473 -0.25938 0.7331 -0.25539 0.73172 C -0.25035 0.72986 -0.23785 0.72755 -0.23334 0.72639 C -0.23004 0.72547 -0.22691 0.72477 -0.22327 0.72361 C -0.21806 0.72199 -0.21285 0.71922 -0.2073 0.71829 L -0.18941 0.71574 C -0.17066 0.71736 -0.15191 0.71783 -0.13334 0.72107 C -0.13039 0.72153 -0.12813 0.72477 -0.12535 0.72639 C -0.12205 0.72824 -0.11875 0.73033 -0.11528 0.73172 C -0.11007 0.7338 -0.10487 0.73611 -0.09948 0.73704 C -0.07466 0.74121 -0.08889 0.73912 -0.0573 0.74236 C -0.04393 0.74051 -0.03056 0.73935 -0.01737 0.73704 C -0.01528 0.73658 -0.0132 0.73565 -0.01129 0.73426 C -0.00921 0.73287 -0.0073 0.73079 -0.00539 0.72894 C -0.004 0.72639 -0.00174 0.72408 -0.00139 0.72107 C -0.00105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8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0" presetClass="path" presetSubtype="0" accel="50000" decel="5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.0066 0.00116 C 0.00399 0.01204 0.00087 0.02245 -0.00139 0.03333 C -0.00816 0.06643 -0.00312 0.05139 -0.00729 0.08125 C -0.00833 0.08842 -0.01007 0.09583 -0.01128 0.10324 C -0.01649 0.17292 -0.01302 0.14074 -0.02326 0.21227 C -0.02465 0.22083 -0.02604 0.22963 -0.02743 0.23866 C -0.02882 0.24745 -0.02899 0.25671 -0.03125 0.26528 C -0.04219 0.3037 -0.03194 0.26967 -0.04531 0.30787 C -0.0474 0.31412 -0.04896 0.32083 -0.05139 0.32662 C -0.05625 0.33958 -0.06198 0.35139 -0.06736 0.36412 L -0.07535 0.38287 C -0.07795 0.38889 -0.08038 0.39537 -0.08333 0.40116 C -0.08594 0.40648 -0.08889 0.4118 -0.09132 0.41736 C -0.0934 0.42153 -0.09496 0.42639 -0.0974 0.43055 C -0.10243 0.43981 -0.1059 0.45208 -0.11337 0.45717 C -0.11597 0.45903 -0.11892 0.46042 -0.12135 0.4625 C -0.1276 0.46829 -0.13333 0.475 -0.13941 0.48125 C -0.14201 0.48403 -0.14462 0.48657 -0.1474 0.48935 L -0.16337 0.50532 C -0.1684 0.51018 -0.17344 0.51458 -0.17726 0.5213 C -0.18021 0.52639 -0.18264 0.53194 -0.18542 0.53727 C -0.19097 0.54838 -0.18819 0.54213 -0.1934 0.55579 C -0.19479 0.57176 -0.19913 0.58495 -0.18733 0.59838 C -0.18056 0.60602 -0.14844 0.61065 -0.1434 0.61157 C -0.10903 0.61805 -0.11493 0.61667 -0.08125 0.61967 C -0.00608 0.61458 -0.02222 0.62454 0.02465 0.6037 C 0.03802 0.59768 0.06476 0.58495 0.06476 0.58518 C 0.08594 0.58588 0.10729 0.58449 0.12865 0.58773 C 0.1526 0.5912 0.15226 0.6037 0.17465 0.61157 C 0.18438 0.61528 0.19444 0.61528 0.20451 0.6169 C 0.20938 0.6206 0.21372 0.62454 0.21875 0.62778 C 0.23299 0.63704 0.24861 0.64375 0.26267 0.6544 C 0.29115 0.67616 0.30642 0.68634 0.33472 0.71574 C 0.34375 0.725 0.35729 0.7375 0.36476 0.75023 C 0.36806 0.75602 0.37031 0.7625 0.37274 0.76898 C 0.375 0.775 0.37708 0.78125 0.37865 0.78773 C 0.38038 0.79467 0.38125 0.80185 0.38264 0.80903 C 0.38403 0.81528 0.38542 0.82153 0.38663 0.82755 C 0.38733 0.83657 0.38802 0.84537 0.38872 0.8544 C 0.38924 0.86134 0.39097 0.86852 0.39063 0.87569 C 0.39028 0.89167 0.38924 0.90787 0.38663 0.92361 C 0.38438 0.9375 0.37309 0.95926 0.36875 0.97176 C 0.36163 0.9919 0.35538 1.0125 0.34861 1.03287 C 0.33941 1.06111 0.33177 1.08611 0.32066 1.11296 C 0.31563 1.12477 0.31076 1.1368 0.30451 1.14768 C 0.29931 1.15717 0.29288 1.16551 0.28663 1.1743 C 0.28073 1.18241 0.27552 1.19143 0.26875 1.19838 C 0.25208 1.21481 0.19167 1.24398 0.18663 1.2463 C 0.17587 1.25116 0.14392 1.26412 0.13264 1.27292 C 0.12379 1.27963 0.11823 1.29398 0.10868 1.29699 C 0.08854 1.30324 0.06736 1.29884 0.0467 1.29954 C -0.0033 1.29699 -0.05347 1.29676 -0.1033 1.29167 C -0.11302 1.29051 -0.1224 1.28518 -0.13125 1.28102 C -0.16007 1.26782 -0.17274 1.26227 -0.19531 1.2463 C -0.2 1.24282 -0.20486 1.23958 -0.20937 1.23565 C -0.21424 1.23148 -0.21875 1.22685 -0.22326 1.22222 C -0.22691 1.21898 -0.23038 1.21574 -0.23333 1.21157 C -0.2467 1.19375 -0.24774 1.18403 -0.25729 1.15833 C -0.26302 1.14329 -0.26875 1.1287 -0.27326 1.11296 C -0.27569 1.10509 -0.27726 1.09699 -0.27934 1.08889 C -0.28785 1.05671 -0.28246 1.0787 -0.29132 1.04907 C -0.2934 1.0419 -0.29514 1.03472 -0.2974 1.02755 C -0.3033 1.00833 -0.30833 0.99722 -0.31337 0.97708 C -0.3158 0.96736 -0.31736 0.95741 -0.31927 0.94768 C -0.31996 0.93796 -0.32066 0.92801 -0.32135 0.91829 C -0.32187 0.91042 -0.32326 0.90231 -0.32326 0.89421 C -0.32326 0.87199 -0.32344 0.84977 -0.32135 0.82755 C -0.32031 0.81643 -0.31215 0.78727 -0.30729 0.7743 C -0.30556 0.76967 -0.30434 0.76435 -0.30139 0.76088 C -0.29861 0.75787 -0.29444 0.75787 -0.29132 0.75555 C -0.27222 0.74167 -0.28681 0.74792 -0.26736 0.73704 C -0.26337 0.73472 -0.25937 0.7331 -0.25538 0.73171 C -0.25035 0.72986 -0.23785 0.72755 -0.23333 0.72639 C -0.23003 0.72546 -0.22691 0.72477 -0.22326 0.72361 C -0.21806 0.72199 -0.21285 0.71921 -0.20729 0.71829 L -0.18941 0.71574 C -0.17066 0.71736 -0.15191 0.71782 -0.13333 0.72106 C -0.13038 0.72153 -0.12812 0.72477 -0.12535 0.72639 C -0.12205 0.72824 -0.11875 0.73032 -0.11528 0.73171 C -0.11007 0.7338 -0.10486 0.73611 -0.09948 0.73704 C -0.07465 0.7412 -0.08889 0.73912 -0.05729 0.74236 C -0.04392 0.74051 -0.03056 0.73935 -0.01736 0.73704 C -0.01528 0.73657 -0.01319 0.73565 -0.01128 0.73426 C -0.0092 0.73287 -0.00729 0.73079 -0.00538 0.72893 C -0.00399 0.72639 -0.00174 0.72407 -0.00139 0.72106 C -0.00104 0.71829 -0.0033 0.71296 -0.0033 0.71319 " pathEditMode="relative" rAng="0" ptsTypes="AAAAAAAAAAAAAAAAAAAAAAAAAAAAAAAAAAAAAAAAAAAAAAAAAAAAAAAAAAAAAAAAAAAAAAAAAAAAAAAAAAAAAA">
                                          <p:cBhvr>
                                            <p:cTn id="30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2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6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Diagram, venn diagram&#10;&#10;Description automatically generated">
            <a:extLst>
              <a:ext uri="{FF2B5EF4-FFF2-40B4-BE49-F238E27FC236}">
                <a16:creationId xmlns:a16="http://schemas.microsoft.com/office/drawing/2014/main" id="{1176C1BD-2DDD-1247-B06D-3E3FD57480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682" y="297155"/>
            <a:ext cx="4420645" cy="44290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4561005" y="312512"/>
            <a:ext cx="45719" cy="44137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1776712" y="4968755"/>
            <a:ext cx="5590573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00B050"/>
          </a:solidFill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0" y="5322343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rgbClr val="FFFF00"/>
                </a:solidFill>
              </a:rPr>
              <a:t>0+4=4</a:t>
            </a:r>
          </a:p>
        </p:txBody>
      </p:sp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332652CF-FAEE-6143-81FD-F71F0B922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706" y="-4251333"/>
            <a:ext cx="1222796" cy="747723"/>
          </a:xfrm>
          <a:prstGeom prst="rect">
            <a:avLst/>
          </a:prstGeom>
        </p:spPr>
      </p:pic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501BBCC3-2871-9044-924A-BD3A054247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92" y="-3351433"/>
            <a:ext cx="1222796" cy="747723"/>
          </a:xfrm>
          <a:prstGeom prst="rect">
            <a:avLst/>
          </a:prstGeom>
        </p:spPr>
      </p:pic>
      <p:pic>
        <p:nvPicPr>
          <p:cNvPr id="31" name="Picture 30" descr="Shape&#10;&#10;Description automatically generated">
            <a:extLst>
              <a:ext uri="{FF2B5EF4-FFF2-40B4-BE49-F238E27FC236}">
                <a16:creationId xmlns:a16="http://schemas.microsoft.com/office/drawing/2014/main" id="{041ADB8C-763B-0C41-8149-C6AF81F1CB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92" y="-2379841"/>
            <a:ext cx="1222796" cy="747723"/>
          </a:xfrm>
          <a:prstGeom prst="rect">
            <a:avLst/>
          </a:prstGeom>
        </p:spPr>
      </p:pic>
      <p:pic>
        <p:nvPicPr>
          <p:cNvPr id="32" name="Picture 31" descr="Shape&#10;&#10;Description automatically generated">
            <a:extLst>
              <a:ext uri="{FF2B5EF4-FFF2-40B4-BE49-F238E27FC236}">
                <a16:creationId xmlns:a16="http://schemas.microsoft.com/office/drawing/2014/main" id="{9523569D-FBCE-C04A-B0E4-6FA090EEB8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552" y="-1402840"/>
            <a:ext cx="1222796" cy="74772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B042BAA-744B-F642-8429-D60D15E1A04F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287EA6"/>
                </a:solidFill>
              </a:rPr>
              <a:t>There are </a:t>
            </a:r>
            <a:r>
              <a:rPr lang="en-US" sz="2000" b="1" u="sng" dirty="0">
                <a:solidFill>
                  <a:srgbClr val="FFFF00"/>
                </a:solidFill>
              </a:rPr>
              <a:t>5</a:t>
            </a:r>
            <a:r>
              <a:rPr lang="en-US" sz="2000" b="1" dirty="0">
                <a:solidFill>
                  <a:srgbClr val="287EA6"/>
                </a:solidFill>
              </a:rPr>
              <a:t> ways to make four!</a:t>
            </a:r>
          </a:p>
        </p:txBody>
      </p:sp>
    </p:spTree>
    <p:extLst>
      <p:ext uri="{BB962C8B-B14F-4D97-AF65-F5344CB8AC3E}">
        <p14:creationId xmlns:p14="http://schemas.microsoft.com/office/powerpoint/2010/main" val="141029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66 0.00116 C 0.00399 0.01204 0.00087 0.02246 -0.00139 0.03334 C -0.00816 0.06644 -0.00312 0.05139 -0.00729 0.08125 C -0.00833 0.08843 -0.01007 0.0956 -0.01128 0.10255 C -0.01649 0.17246 -0.01302 0.14074 -0.02326 0.21204 C -0.02465 0.22084 -0.02604 0.22963 -0.02726 0.23866 C -0.02865 0.24746 -0.02899 0.25672 -0.03125 0.26528 C -0.04219 0.30371 -0.03194 0.26968 -0.04531 0.30787 C -0.0474 0.31412 -0.04896 0.32107 -0.05139 0.32662 C -0.05625 0.33959 -0.06198 0.35139 -0.06736 0.36412 L -0.07535 0.38403 C -0.07795 0.38889 -0.08038 0.39537 -0.08333 0.40116 C -0.08594 0.4088 -0.08889 0.41366 -0.09132 0.41852 C -0.0934 0.42338 -0.09496 0.42847 -0.0974 0.43056 C -0.10243 0.43982 -0.1059 0.45301 -0.11337 0.4581 C -0.11597 0.45903 -0.11892 0.46042 -0.12135 0.46297 C -0.1276 0.46829 -0.13333 0.475 -0.13941 0.48125 C -0.14201 0.48403 -0.14462 0.48658 -0.1474 0.48935 L -0.16337 0.50533 C -0.1684 0.51019 -0.17344 0.51459 -0.17726 0.5213 C -0.18021 0.52732 -0.18264 0.53218 -0.18542 0.53727 C -0.19097 0.54838 -0.18819 0.54213 -0.1934 0.55579 C -0.19479 0.57176 -0.19913 0.58496 -0.18733 0.59838 C -0.18055 0.60625 -0.14844 0.61088 -0.1434 0.61158 C -0.10903 0.61806 -0.11493 0.61667 -0.08125 0.61968 C -0.00608 0.61459 -0.02222 0.62454 0.02465 0.60371 C 0.03802 0.59769 0.06476 0.58496 0.06476 0.58519 C 0.08594 0.58611 0.10729 0.58449 0.12865 0.58773 C 0.1526 0.59144 0.15226 0.60371 0.17465 0.61158 C 0.18438 0.61551 0.19445 0.61551 0.20451 0.6169 C 0.20938 0.62084 0.21372 0.62454 0.21875 0.62778 C 0.23299 0.63704 0.24861 0.64375 0.26267 0.65463 C 0.29115 0.67639 0.30642 0.68658 0.33472 0.71597 C 0.34375 0.72523 0.35729 0.7375 0.36476 0.75023 C 0.36806 0.75625 0.37031 0.7625 0.37274 0.76898 C 0.375 0.77523 0.37708 0.78125 0.37865 0.78773 C 0.38038 0.79491 0.38125 0.80185 0.38264 0.80903 C 0.38403 0.81551 0.38542 0.82153 0.38663 0.82755 C 0.38733 0.83658 0.38802 0.8456 0.38872 0.85463 C 0.38924 0.86158 0.39097 0.86852 0.39063 0.8757 C 0.39028 0.8919 0.38924 0.90787 0.38663 0.92384 C 0.38438 0.9375 0.37309 0.95926 0.36875 0.97176 C 0.36163 0.9919 0.35538 1.01273 0.34861 1.0331 C 0.33941 1.06111 0.33177 1.08611 0.32066 1.11297 C 0.3158 1.12477 0.31076 1.13681 0.30469 1.14769 C 0.29931 1.15718 0.29288 1.16551 0.28663 1.17431 C 0.28073 1.18241 0.27552 1.19144 0.26875 1.19838 C 0.25208 1.21482 0.19167 1.24398 0.18663 1.2463 C 0.17587 1.25116 0.14392 1.26412 0.13264 1.27292 C 0.12379 1.27963 0.11823 1.29398 0.10868 1.29699 C 0.08854 1.30324 0.06736 1.29884 0.0467 1.29954 C -0.0033 1.29699 -0.05347 1.29676 -0.1033 1.29167 C -0.11302 1.29051 -0.1224 1.28519 -0.13125 1.28102 C -0.16007 1.26783 -0.17274 1.26227 -0.19531 1.2463 C -0.2 1.24283 -0.20486 1.23959 -0.20937 1.23565 C -0.21424 1.23148 -0.21875 1.22685 -0.22326 1.22222 C -0.22674 1.21898 -0.23038 1.21574 -0.23333 1.21158 C -0.2467 1.19375 -0.24774 1.18403 -0.25729 1.15834 C -0.26302 1.14329 -0.26875 1.12871 -0.27326 1.11297 C -0.27569 1.10509 -0.27726 1.09699 -0.27934 1.08889 C -0.28785 1.05672 -0.28246 1.07871 -0.29132 1.04908 C -0.2934 1.04213 -0.29514 1.03472 -0.2974 1.02755 C -0.3033 1.00834 -0.30833 0.99722 -0.31337 0.97709 C -0.3158 0.96736 -0.31736 0.95741 -0.31927 0.94769 C -0.31996 0.93797 -0.32066 0.92801 -0.32135 0.91829 C -0.32187 0.91065 -0.32326 0.90255 -0.32326 0.89445 C -0.32326 0.87222 -0.32344 0.84977 -0.32135 0.82755 C -0.32031 0.81644 -0.31215 0.78727 -0.30729 0.77454 C -0.30555 0.76968 -0.30434 0.76459 -0.30139 0.76088 C -0.29861 0.75787 -0.29444 0.75787 -0.29132 0.75579 C -0.27222 0.74167 -0.2868 0.74792 -0.26736 0.73704 C -0.26337 0.73496 -0.25937 0.73334 -0.25538 0.73172 C -0.25035 0.72986 -0.23785 0.72755 -0.23333 0.72662 C -0.23003 0.7257 -0.22674 0.725 -0.22326 0.72384 C -0.21805 0.72199 -0.21285 0.71922 -0.20729 0.71829 L -0.18941 0.71597 C -0.17066 0.71736 -0.15191 0.71783 -0.13333 0.72107 C -0.13038 0.72153 -0.12812 0.725 -0.12535 0.72662 C -0.12205 0.72824 -0.11875 0.73033 -0.11528 0.73172 C -0.11007 0.73403 -0.10486 0.73634 -0.09948 0.73704 C -0.07465 0.74121 -0.08889 0.73912 -0.05729 0.74236 C -0.04392 0.74051 -0.03055 0.73935 -0.01736 0.73704 C -0.01528 0.73681 -0.01319 0.73588 -0.01128 0.73449 C -0.0092 0.73287 -0.00729 0.73079 -0.00538 0.72894 C -0.00399 0.72662 -0.00174 0.72431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4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.0066 0.00116 C 0.00399 0.01204 0.00087 0.02246 -0.00139 0.03334 C -0.00816 0.06644 -0.00312 0.05139 -0.00729 0.08125 C -0.00833 0.08843 -0.01007 0.0956 -0.01128 0.10255 C -0.01649 0.17292 -0.01302 0.14074 -0.02326 0.21227 C -0.02465 0.22084 -0.02604 0.22963 -0.02743 0.23866 C -0.02882 0.24746 -0.02899 0.25672 -0.03125 0.26528 C -0.04219 0.30371 -0.03194 0.26968 -0.04531 0.30787 C -0.04739 0.31412 -0.04896 0.32107 -0.05139 0.32662 C -0.05625 0.33959 -0.06198 0.35139 -0.06736 0.36412 L -0.07535 0.38403 C -0.07795 0.38889 -0.08038 0.39537 -0.08333 0.40116 C -0.08594 0.4088 -0.08889 0.41366 -0.09132 0.41852 C -0.0934 0.42338 -0.09496 0.42847 -0.09739 0.43056 C -0.10243 0.43982 -0.1059 0.45278 -0.11337 0.45787 C -0.11597 0.45903 -0.11892 0.46042 -0.12135 0.46297 C -0.1276 0.46829 -0.13333 0.475 -0.13941 0.48125 C -0.14201 0.48403 -0.14462 0.48658 -0.14739 0.48935 L -0.16337 0.50533 C -0.1684 0.51019 -0.17344 0.51459 -0.17726 0.5213 C -0.18021 0.52639 -0.18264 0.53195 -0.18542 0.53727 C -0.19097 0.54838 -0.18819 0.54213 -0.1934 0.55579 C -0.19479 0.57176 -0.19913 0.58496 -0.18732 0.59838 C -0.18055 0.60602 -0.14844 0.61065 -0.1434 0.61158 C -0.10903 0.61806 -0.11493 0.61667 -0.08125 0.61968 C -0.00607 0.61459 -0.02239 0.62454 0.02465 0.60371 C 0.03802 0.59769 0.06476 0.58496 0.06476 0.58519 C 0.08594 0.58588 0.10729 0.58449 0.12865 0.58773 C 0.15261 0.59121 0.15226 0.60371 0.17465 0.61158 C 0.18438 0.61528 0.19445 0.61528 0.20452 0.6169 C 0.20938 0.6206 0.21372 0.62454 0.21875 0.62778 C 0.23299 0.63704 0.24861 0.64375 0.26268 0.6544 C 0.29115 0.67616 0.30643 0.68634 0.33472 0.71574 C 0.34375 0.725 0.35729 0.7375 0.36476 0.75023 C 0.36806 0.75602 0.37031 0.7625 0.37274 0.76898 C 0.375 0.775 0.37708 0.78125 0.37865 0.78773 C 0.38038 0.79468 0.38125 0.80185 0.38264 0.80903 C 0.38403 0.81528 0.38542 0.82153 0.38663 0.82755 C 0.38733 0.83658 0.38802 0.84537 0.38872 0.8544 C 0.38924 0.86134 0.39097 0.86852 0.39063 0.8757 C 0.39028 0.89167 0.38924 0.90787 0.38663 0.92361 C 0.38438 0.9375 0.37309 0.95926 0.36875 0.97176 C 0.36163 0.9919 0.35538 1.0125 0.34861 1.03287 C 0.33941 1.06111 0.33177 1.08611 0.32066 1.11297 C 0.31563 1.12477 0.31077 1.13681 0.30452 1.14769 C 0.29931 1.15718 0.29288 1.16551 0.28663 1.17431 C 0.28073 1.18241 0.27552 1.19144 0.26875 1.19838 C 0.25208 1.21482 0.19167 1.24398 0.18663 1.2463 C 0.17587 1.25116 0.14393 1.26412 0.13264 1.27292 C 0.12379 1.27963 0.11823 1.29398 0.10868 1.29699 C 0.08854 1.30324 0.06736 1.29884 0.0467 1.29954 C -0.0033 1.29699 -0.05347 1.29676 -0.1033 1.29167 C -0.11302 1.29051 -0.12239 1.28519 -0.13125 1.28102 C -0.16007 1.26783 -0.17274 1.26227 -0.19548 1.2463 C -0.2 1.24283 -0.20486 1.23959 -0.20937 1.23565 C -0.21423 1.23148 -0.21875 1.22685 -0.22326 1.22222 C -0.22691 1.21898 -0.23038 1.21574 -0.23333 1.21158 C -0.2467 1.19375 -0.24774 1.18403 -0.25729 1.15834 C -0.26302 1.14329 -0.26875 1.12871 -0.27326 1.11297 C -0.27569 1.10509 -0.27726 1.09699 -0.27934 1.08889 C -0.28785 1.05672 -0.28246 1.07871 -0.29132 1.04908 C -0.2934 1.0419 -0.29514 1.03472 -0.29739 1.02755 C -0.3033 1.00834 -0.30833 0.99722 -0.31337 0.97709 C -0.3158 0.96736 -0.31736 0.95741 -0.31927 0.94769 C -0.31996 0.93797 -0.32066 0.92801 -0.32135 0.91829 C -0.32187 0.91042 -0.32326 0.90232 -0.32326 0.89422 C -0.32326 0.87199 -0.32344 0.84977 -0.32135 0.82755 C -0.32031 0.81644 -0.31215 0.78727 -0.30729 0.77431 C -0.30555 0.76968 -0.30434 0.76435 -0.30139 0.76088 C -0.29861 0.75787 -0.29444 0.75787 -0.29132 0.75556 C -0.27222 0.74167 -0.2868 0.74792 -0.26736 0.73704 C -0.26337 0.73472 -0.25937 0.7331 -0.25538 0.73172 C -0.25035 0.72986 -0.23785 0.72755 -0.23333 0.72639 C -0.23003 0.72547 -0.22691 0.72477 -0.22326 0.72361 C -0.21805 0.72199 -0.21285 0.71922 -0.20729 0.71829 L -0.18941 0.71574 C -0.17066 0.71736 -0.15191 0.71783 -0.13333 0.72107 C -0.13038 0.72153 -0.12812 0.72477 -0.12535 0.72639 C -0.12205 0.72824 -0.11875 0.73033 -0.11528 0.73172 C -0.11007 0.7338 -0.10486 0.73611 -0.09948 0.73704 C -0.07465 0.74121 -0.08889 0.73912 -0.05729 0.74236 C -0.04392 0.74051 -0.03055 0.73935 -0.01736 0.73704 C -0.01528 0.73658 -0.01319 0.73565 -0.01128 0.73426 C -0.0092 0.73287 -0.00729 0.73079 -0.00538 0.72894 C -0.00399 0.72639 -0.00173 0.72408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066 0.00116 C 0.00399 0.01204 0.00087 0.02245 -0.00139 0.03333 C -0.00816 0.06643 -0.00312 0.05139 -0.00729 0.08125 C -0.00833 0.08842 -0.01007 0.0956 -0.01128 0.10255 C -0.01649 0.17292 -0.01302 0.14074 -0.02326 0.21227 C -0.02465 0.22083 -0.02604 0.22963 -0.02743 0.23866 C -0.02882 0.24745 -0.02899 0.25671 -0.03125 0.26528 C -0.04219 0.3037 -0.03194 0.26967 -0.04531 0.30787 C -0.04739 0.31412 -0.04896 0.32083 -0.05139 0.32662 C -0.05625 0.33958 -0.06198 0.35139 -0.06736 0.36412 L -0.07535 0.38287 C -0.07795 0.38889 -0.08038 0.39537 -0.08333 0.40116 C -0.08594 0.40648 -0.08889 0.4118 -0.09132 0.41736 C -0.0934 0.42153 -0.09496 0.42639 -0.09739 0.43055 C -0.10243 0.43981 -0.1059 0.45208 -0.11337 0.45717 C -0.11597 0.45903 -0.11892 0.46042 -0.12135 0.4625 C -0.1276 0.46829 -0.13333 0.475 -0.13941 0.48125 C -0.14201 0.48403 -0.14462 0.48657 -0.14739 0.48935 L -0.16337 0.50532 C -0.1684 0.51018 -0.17344 0.51458 -0.17726 0.5213 C -0.18021 0.52639 -0.18264 0.53194 -0.18542 0.53727 C -0.19097 0.54838 -0.18819 0.54213 -0.1934 0.55579 C -0.19479 0.57176 -0.19913 0.58495 -0.18732 0.59838 C -0.18055 0.60602 -0.14844 0.61065 -0.1434 0.61157 C -0.10903 0.61805 -0.11493 0.61667 -0.08125 0.61967 C -0.00607 0.61458 -0.02239 0.62454 0.02465 0.6037 C 0.03802 0.59768 0.06476 0.58495 0.06476 0.58518 C 0.08594 0.58588 0.10729 0.58449 0.12865 0.58773 C 0.15261 0.5912 0.15226 0.6037 0.17465 0.61157 C 0.18438 0.61528 0.19445 0.61528 0.20452 0.6169 C 0.20938 0.6206 0.21372 0.62454 0.21875 0.62778 C 0.23299 0.63704 0.24861 0.64375 0.26268 0.6544 C 0.29115 0.67616 0.30643 0.68634 0.33472 0.71574 C 0.34375 0.725 0.35729 0.7375 0.36476 0.75023 C 0.36806 0.75602 0.37031 0.7625 0.37274 0.76898 C 0.375 0.775 0.37708 0.78125 0.37865 0.78773 C 0.38038 0.79467 0.38125 0.80185 0.38264 0.80903 C 0.38403 0.81528 0.38542 0.82153 0.38663 0.82755 C 0.38733 0.83657 0.38802 0.84537 0.38872 0.8544 C 0.38924 0.86134 0.39097 0.86852 0.39063 0.87569 C 0.39028 0.89167 0.38924 0.90787 0.38663 0.92361 C 0.38438 0.9375 0.37309 0.95926 0.36875 0.97176 C 0.36163 0.9919 0.35538 1.0125 0.34861 1.03287 C 0.33941 1.06111 0.33177 1.08611 0.32066 1.11296 C 0.31563 1.12477 0.31077 1.1368 0.30452 1.14768 C 0.29931 1.15717 0.29288 1.16551 0.28663 1.1743 C 0.28073 1.18241 0.27552 1.19143 0.26875 1.19838 C 0.25208 1.21481 0.19167 1.24398 0.18663 1.2463 C 0.17587 1.25116 0.14393 1.26412 0.13264 1.27292 C 0.12379 1.27963 0.11823 1.29398 0.10868 1.29699 C 0.08854 1.30324 0.06736 1.29884 0.0467 1.29954 C -0.0033 1.29699 -0.05347 1.29676 -0.1033 1.29167 C -0.11302 1.29051 -0.12239 1.28518 -0.13125 1.28102 C -0.16007 1.26782 -0.17274 1.26227 -0.19548 1.2463 C -0.2 1.24282 -0.20486 1.23958 -0.20937 1.23565 C -0.21423 1.23148 -0.21875 1.22685 -0.22326 1.22222 C -0.22691 1.21898 -0.23038 1.21574 -0.23333 1.21157 C -0.2467 1.19375 -0.24774 1.18403 -0.25729 1.15833 C -0.26302 1.14329 -0.26875 1.1287 -0.27326 1.11296 C -0.27569 1.10509 -0.27726 1.09699 -0.27934 1.08889 C -0.28785 1.05671 -0.28246 1.0787 -0.29132 1.04907 C -0.2934 1.0419 -0.29514 1.03472 -0.29739 1.02755 C -0.3033 1.00833 -0.30833 0.99722 -0.31337 0.97708 C -0.3158 0.96736 -0.31736 0.95741 -0.31927 0.94768 C -0.31996 0.93796 -0.32066 0.92801 -0.32135 0.91829 C -0.32187 0.91042 -0.32326 0.90231 -0.32326 0.89421 C -0.32326 0.87199 -0.32344 0.84977 -0.32135 0.82755 C -0.32031 0.81643 -0.31215 0.78727 -0.30729 0.7743 C -0.30555 0.76967 -0.30434 0.76435 -0.30139 0.76088 C -0.29861 0.75787 -0.29444 0.75787 -0.29132 0.75555 C -0.27222 0.74167 -0.2868 0.74792 -0.26736 0.73704 C -0.26337 0.73472 -0.25937 0.7331 -0.25538 0.73171 C -0.25035 0.72986 -0.23785 0.72755 -0.23333 0.72639 C -0.23003 0.72546 -0.22691 0.72477 -0.22326 0.72361 C -0.21805 0.72199 -0.21285 0.71921 -0.20729 0.71829 L -0.18941 0.71574 C -0.17066 0.71736 -0.15191 0.71782 -0.13333 0.72106 C -0.13038 0.72153 -0.12812 0.72477 -0.12535 0.72639 C -0.12205 0.72824 -0.11875 0.73032 -0.11528 0.73171 C -0.11007 0.7338 -0.10486 0.73611 -0.09948 0.73704 C -0.07465 0.7412 -0.08889 0.73912 -0.05729 0.74236 C -0.04392 0.74051 -0.03055 0.73935 -0.01736 0.73704 C -0.01528 0.73657 -0.01319 0.73565 -0.01128 0.73426 C -0.0092 0.73287 -0.00729 0.73079 -0.00538 0.72893 C -0.00399 0.72639 -0.00173 0.72407 -0.00139 0.72106 C -0.00104 0.71829 -0.0033 0.71296 -0.0033 0.71319 " pathEditMode="relative" rAng="0" ptsTypes="AAAAAAAAAAAAAAAAAAAAAAAAAAAAAAAAAAAAAAAAAAAAAAAAAAAAAAAAAAAAAAAAAAAAAAAAAAAAAAAAAAAAAA">
                                          <p:cBhvr>
                                            <p:cTn id="28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0" presetClass="path" presetSubtype="0" accel="50000" decel="5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.0066 0.00116 C 0.004 0.01204 0.00087 0.02245 -0.00139 0.03333 C -0.00816 0.06644 -0.00312 0.05162 -0.00729 0.08125 C -0.00833 0.08843 -0.01007 0.09583 -0.01128 0.10324 C -0.01649 0.17292 -0.01302 0.14074 -0.02326 0.21227 C -0.02465 0.22083 -0.02604 0.22963 -0.02743 0.23866 C -0.02882 0.24745 -0.02899 0.25671 -0.03125 0.26528 C -0.04218 0.3037 -0.03194 0.26968 -0.04531 0.30787 C -0.04739 0.31412 -0.04895 0.32083 -0.05139 0.32662 C -0.05625 0.33958 -0.06198 0.35139 -0.06736 0.36412 L -0.07534 0.38287 C -0.07795 0.38889 -0.08038 0.39537 -0.08333 0.40116 C -0.08593 0.40648 -0.08889 0.41181 -0.09132 0.41736 C -0.0934 0.42153 -0.09496 0.42639 -0.09739 0.43056 C -0.10243 0.43981 -0.1059 0.45208 -0.11336 0.45718 C -0.11597 0.45903 -0.11892 0.46042 -0.12135 0.4625 C -0.1276 0.46829 -0.13333 0.475 -0.13941 0.48125 C -0.14201 0.48403 -0.14461 0.48657 -0.14739 0.48935 L -0.16336 0.50532 C -0.1684 0.51019 -0.17343 0.51458 -0.17725 0.5213 C -0.1802 0.52639 -0.18264 0.53194 -0.18541 0.53727 C -0.19097 0.54838 -0.18819 0.54213 -0.1934 0.55579 C -0.19479 0.57176 -0.19913 0.58495 -0.18732 0.59838 C -0.18055 0.60602 -0.14843 0.61065 -0.1434 0.61157 C -0.10902 0.61806 -0.11493 0.61667 -0.08125 0.61968 C -0.00607 0.61458 -0.02222 0.62454 0.02466 0.6037 C 0.03802 0.59769 0.06476 0.58495 0.06476 0.58519 C 0.08594 0.58588 0.1073 0.58449 0.12865 0.58773 C 0.15261 0.5912 0.15226 0.6037 0.17466 0.61157 C 0.18438 0.61528 0.19445 0.61528 0.20452 0.6169 C 0.20938 0.6206 0.21372 0.62454 0.21875 0.62778 C 0.23299 0.63704 0.24861 0.64375 0.26268 0.6544 C 0.29115 0.67616 0.30643 0.68634 0.33473 0.71574 C 0.34375 0.725 0.3573 0.7375 0.36476 0.75023 C 0.36806 0.75602 0.37032 0.7625 0.37275 0.76898 C 0.375 0.775 0.37709 0.78125 0.37865 0.78773 C 0.38039 0.79468 0.38125 0.80185 0.38264 0.80903 C 0.38403 0.81528 0.38542 0.82153 0.38664 0.82755 C 0.38733 0.83657 0.38802 0.84537 0.38872 0.8544 C 0.38924 0.86134 0.39098 0.86852 0.39063 0.87569 C 0.39028 0.89167 0.38924 0.90787 0.38664 0.92361 C 0.38438 0.9375 0.37309 0.95926 0.36875 0.97176 C 0.36164 0.9919 0.35539 1.0125 0.34861 1.03287 C 0.33941 1.06111 0.33177 1.08611 0.32066 1.11296 C 0.31563 1.12477 0.31077 1.13681 0.30452 1.14769 C 0.29931 1.15718 0.29289 1.16551 0.28664 1.17431 C 0.28073 1.18241 0.27552 1.19144 0.26875 1.19838 C 0.25209 1.21481 0.19167 1.24398 0.18664 1.2463 C 0.17587 1.25116 0.14393 1.26412 0.13264 1.27292 C 0.12379 1.27963 0.11823 1.29398 0.10868 1.29699 C 0.08855 1.30324 0.06736 1.29884 0.04671 1.29954 C -0.00329 1.29699 -0.05347 1.29676 -0.10329 1.29167 C -0.11302 1.29051 -0.12239 1.28519 -0.13125 1.28102 C -0.16007 1.26782 -0.17274 1.26227 -0.19531 1.2463 C -0.2 1.24282 -0.20486 1.23958 -0.20937 1.23565 C -0.21423 1.23148 -0.21875 1.22685 -0.22326 1.22222 C -0.22691 1.21898 -0.23038 1.21574 -0.23333 1.21157 C -0.2467 1.19375 -0.24774 1.18403 -0.25729 1.15833 C -0.26302 1.14329 -0.26875 1.1287 -0.27326 1.11296 C -0.27569 1.10509 -0.27725 1.09699 -0.27934 1.08889 C -0.28784 1.05671 -0.28246 1.0787 -0.29132 1.04907 C -0.2934 1.0419 -0.29514 1.03472 -0.29739 1.02755 C -0.30329 1.00833 -0.30833 0.99722 -0.31336 0.97708 C -0.31579 0.96736 -0.31736 0.95741 -0.31927 0.94769 C -0.31996 0.93796 -0.32066 0.92801 -0.32135 0.91829 C -0.32187 0.91042 -0.32326 0.90231 -0.32326 0.89421 C -0.32326 0.87199 -0.32343 0.84977 -0.32135 0.82755 C -0.32031 0.81644 -0.31215 0.78727 -0.30729 0.77431 C -0.30555 0.76968 -0.30434 0.76435 -0.30139 0.76088 C -0.29861 0.75787 -0.29444 0.75787 -0.29132 0.75556 C -0.27222 0.74167 -0.2868 0.74792 -0.26736 0.73704 C -0.26336 0.73472 -0.25937 0.7331 -0.25538 0.73171 C -0.25034 0.72986 -0.23784 0.72755 -0.23333 0.72639 C -0.23003 0.72546 -0.22691 0.72477 -0.22326 0.72361 C -0.21805 0.72199 -0.21284 0.71921 -0.20729 0.71829 L -0.18941 0.71574 C -0.17066 0.71736 -0.15191 0.71782 -0.13333 0.72106 C -0.13038 0.72153 -0.12812 0.72477 -0.12534 0.72639 C -0.12204 0.72824 -0.11875 0.73032 -0.11527 0.73171 C -0.11007 0.7338 -0.10486 0.73611 -0.09948 0.73704 C -0.07465 0.7412 -0.08889 0.73912 -0.05729 0.74236 C -0.04392 0.74051 -0.03055 0.73935 -0.01736 0.73704 C -0.01527 0.73657 -0.01319 0.73565 -0.01128 0.73426 C -0.0092 0.73287 -0.00729 0.73079 -0.00538 0.72894 C -0.00399 0.72639 -0.00173 0.72407 -0.00139 0.72106 C -0.00104 0.71829 -0.00329 0.71296 -0.00329 0.71319 " pathEditMode="relative" rAng="0" ptsTypes="AAAAAAAAAAAAAAAAAAAAAAAAAAAAAAAAAAAAAAAAAAAAAAAAAAAAAAAAAAAAAAAAAAAAAAAAAAAAAAAAAAAAAA">
                                          <p:cBhvr>
                                            <p:cTn id="30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2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6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66 0.00116 C 0.00399 0.01204 0.00087 0.02246 -0.00139 0.03334 C -0.00816 0.06644 -0.00312 0.05139 -0.00729 0.08125 C -0.00833 0.08843 -0.01007 0.0956 -0.01128 0.10255 C -0.01649 0.17246 -0.01302 0.14074 -0.02326 0.21204 C -0.02465 0.22084 -0.02604 0.22963 -0.02726 0.23866 C -0.02865 0.24746 -0.02899 0.25672 -0.03125 0.26528 C -0.04219 0.30371 -0.03194 0.26968 -0.04531 0.30787 C -0.0474 0.31412 -0.04896 0.32107 -0.05139 0.32662 C -0.05625 0.33959 -0.06198 0.35139 -0.06736 0.36412 L -0.07535 0.38403 C -0.07795 0.38889 -0.08038 0.39537 -0.08333 0.40116 C -0.08594 0.4088 -0.08889 0.41366 -0.09132 0.41852 C -0.0934 0.42338 -0.09496 0.42847 -0.0974 0.43056 C -0.10243 0.43982 -0.1059 0.45301 -0.11337 0.4581 C -0.11597 0.45903 -0.11892 0.46042 -0.12135 0.46297 C -0.1276 0.46829 -0.13333 0.475 -0.13941 0.48125 C -0.14201 0.48403 -0.14462 0.48658 -0.1474 0.48935 L -0.16337 0.50533 C -0.1684 0.51019 -0.17344 0.51459 -0.17726 0.5213 C -0.18021 0.52732 -0.18264 0.53218 -0.18542 0.53727 C -0.19097 0.54838 -0.18819 0.54213 -0.1934 0.55579 C -0.19479 0.57176 -0.19913 0.58496 -0.18733 0.59838 C -0.18055 0.60625 -0.14844 0.61088 -0.1434 0.61158 C -0.10903 0.61806 -0.11493 0.61667 -0.08125 0.61968 C -0.00608 0.61459 -0.02222 0.62454 0.02465 0.60371 C 0.03802 0.59769 0.06476 0.58496 0.06476 0.58519 C 0.08594 0.58611 0.10729 0.58449 0.12865 0.58773 C 0.1526 0.59144 0.15226 0.60371 0.17465 0.61158 C 0.18438 0.61551 0.19445 0.61551 0.20451 0.6169 C 0.20938 0.62084 0.21372 0.62454 0.21875 0.62778 C 0.23299 0.63704 0.24861 0.64375 0.26267 0.65463 C 0.29115 0.67639 0.30642 0.68658 0.33472 0.71597 C 0.34375 0.72523 0.35729 0.7375 0.36476 0.75023 C 0.36806 0.75625 0.37031 0.7625 0.37274 0.76898 C 0.375 0.77523 0.37708 0.78125 0.37865 0.78773 C 0.38038 0.79491 0.38125 0.80185 0.38264 0.80903 C 0.38403 0.81551 0.38542 0.82153 0.38663 0.82755 C 0.38733 0.83658 0.38802 0.8456 0.38872 0.85463 C 0.38924 0.86158 0.39097 0.86852 0.39063 0.8757 C 0.39028 0.8919 0.38924 0.90787 0.38663 0.92384 C 0.38438 0.9375 0.37309 0.95926 0.36875 0.97176 C 0.36163 0.9919 0.35538 1.01273 0.34861 1.0331 C 0.33941 1.06111 0.33177 1.08611 0.32066 1.11297 C 0.3158 1.12477 0.31076 1.13681 0.30469 1.14769 C 0.29931 1.15718 0.29288 1.16551 0.28663 1.17431 C 0.28073 1.18241 0.27552 1.19144 0.26875 1.19838 C 0.25208 1.21482 0.19167 1.24398 0.18663 1.2463 C 0.17587 1.25116 0.14392 1.26412 0.13264 1.27292 C 0.12379 1.27963 0.11823 1.29398 0.10868 1.29699 C 0.08854 1.30324 0.06736 1.29884 0.0467 1.29954 C -0.0033 1.29699 -0.05347 1.29676 -0.1033 1.29167 C -0.11302 1.29051 -0.1224 1.28519 -0.13125 1.28102 C -0.16007 1.26783 -0.17274 1.26227 -0.19531 1.2463 C -0.2 1.24283 -0.20486 1.23959 -0.20937 1.23565 C -0.21424 1.23148 -0.21875 1.22685 -0.22326 1.22222 C -0.22674 1.21898 -0.23038 1.21574 -0.23333 1.21158 C -0.2467 1.19375 -0.24774 1.18403 -0.25729 1.15834 C -0.26302 1.14329 -0.26875 1.12871 -0.27326 1.11297 C -0.27569 1.10509 -0.27726 1.09699 -0.27934 1.08889 C -0.28785 1.05672 -0.28246 1.07871 -0.29132 1.04908 C -0.2934 1.04213 -0.29514 1.03472 -0.2974 1.02755 C -0.3033 1.00834 -0.30833 0.99722 -0.31337 0.97709 C -0.3158 0.96736 -0.31736 0.95741 -0.31927 0.94769 C -0.31996 0.93797 -0.32066 0.92801 -0.32135 0.91829 C -0.32187 0.91065 -0.32326 0.90255 -0.32326 0.89445 C -0.32326 0.87222 -0.32344 0.84977 -0.32135 0.82755 C -0.32031 0.81644 -0.31215 0.78727 -0.30729 0.77454 C -0.30555 0.76968 -0.30434 0.76459 -0.30139 0.76088 C -0.29861 0.75787 -0.29444 0.75787 -0.29132 0.75579 C -0.27222 0.74167 -0.2868 0.74792 -0.26736 0.73704 C -0.26337 0.73496 -0.25937 0.73334 -0.25538 0.73172 C -0.25035 0.72986 -0.23785 0.72755 -0.23333 0.72662 C -0.23003 0.7257 -0.22674 0.725 -0.22326 0.72384 C -0.21805 0.72199 -0.21285 0.71922 -0.20729 0.71829 L -0.18941 0.71597 C -0.17066 0.71736 -0.15191 0.71783 -0.13333 0.72107 C -0.13038 0.72153 -0.12812 0.725 -0.12535 0.72662 C -0.12205 0.72824 -0.11875 0.73033 -0.11528 0.73172 C -0.11007 0.73403 -0.10486 0.73634 -0.09948 0.73704 C -0.07465 0.74121 -0.08889 0.73912 -0.05729 0.74236 C -0.04392 0.74051 -0.03055 0.73935 -0.01736 0.73704 C -0.01528 0.73681 -0.01319 0.73588 -0.01128 0.73449 C -0.0092 0.73287 -0.00729 0.73079 -0.00538 0.72894 C -0.00399 0.72662 -0.00174 0.72431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4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.0066 0.00116 C 0.00399 0.01204 0.00087 0.02246 -0.00139 0.03334 C -0.00816 0.06644 -0.00312 0.05139 -0.00729 0.08125 C -0.00833 0.08843 -0.01007 0.0956 -0.01128 0.10255 C -0.01649 0.17292 -0.01302 0.14074 -0.02326 0.21227 C -0.02465 0.22084 -0.02604 0.22963 -0.02743 0.23866 C -0.02882 0.24746 -0.02899 0.25672 -0.03125 0.26528 C -0.04219 0.30371 -0.03194 0.26968 -0.04531 0.30787 C -0.04739 0.31412 -0.04896 0.32107 -0.05139 0.32662 C -0.05625 0.33959 -0.06198 0.35139 -0.06736 0.36412 L -0.07535 0.38403 C -0.07795 0.38889 -0.08038 0.39537 -0.08333 0.40116 C -0.08594 0.4088 -0.08889 0.41366 -0.09132 0.41852 C -0.0934 0.42338 -0.09496 0.42847 -0.09739 0.43056 C -0.10243 0.43982 -0.1059 0.45278 -0.11337 0.45787 C -0.11597 0.45903 -0.11892 0.46042 -0.12135 0.46297 C -0.1276 0.46829 -0.13333 0.475 -0.13941 0.48125 C -0.14201 0.48403 -0.14462 0.48658 -0.14739 0.48935 L -0.16337 0.50533 C -0.1684 0.51019 -0.17344 0.51459 -0.17726 0.5213 C -0.18021 0.52639 -0.18264 0.53195 -0.18542 0.53727 C -0.19097 0.54838 -0.18819 0.54213 -0.1934 0.55579 C -0.19479 0.57176 -0.19913 0.58496 -0.18732 0.59838 C -0.18055 0.60602 -0.14844 0.61065 -0.1434 0.61158 C -0.10903 0.61806 -0.11493 0.61667 -0.08125 0.61968 C -0.00607 0.61459 -0.02239 0.62454 0.02465 0.60371 C 0.03802 0.59769 0.06476 0.58496 0.06476 0.58519 C 0.08594 0.58588 0.10729 0.58449 0.12865 0.58773 C 0.15261 0.59121 0.15226 0.60371 0.17465 0.61158 C 0.18438 0.61528 0.19445 0.61528 0.20452 0.6169 C 0.20938 0.6206 0.21372 0.62454 0.21875 0.62778 C 0.23299 0.63704 0.24861 0.64375 0.26268 0.6544 C 0.29115 0.67616 0.30643 0.68634 0.33472 0.71574 C 0.34375 0.725 0.35729 0.7375 0.36476 0.75023 C 0.36806 0.75602 0.37031 0.7625 0.37274 0.76898 C 0.375 0.775 0.37708 0.78125 0.37865 0.78773 C 0.38038 0.79468 0.38125 0.80185 0.38264 0.80903 C 0.38403 0.81528 0.38542 0.82153 0.38663 0.82755 C 0.38733 0.83658 0.38802 0.84537 0.38872 0.8544 C 0.38924 0.86134 0.39097 0.86852 0.39063 0.8757 C 0.39028 0.89167 0.38924 0.90787 0.38663 0.92361 C 0.38438 0.9375 0.37309 0.95926 0.36875 0.97176 C 0.36163 0.9919 0.35538 1.0125 0.34861 1.03287 C 0.33941 1.06111 0.33177 1.08611 0.32066 1.11297 C 0.31563 1.12477 0.31077 1.13681 0.30452 1.14769 C 0.29931 1.15718 0.29288 1.16551 0.28663 1.17431 C 0.28073 1.18241 0.27552 1.19144 0.26875 1.19838 C 0.25208 1.21482 0.19167 1.24398 0.18663 1.2463 C 0.17587 1.25116 0.14393 1.26412 0.13264 1.27292 C 0.12379 1.27963 0.11823 1.29398 0.10868 1.29699 C 0.08854 1.30324 0.06736 1.29884 0.0467 1.29954 C -0.0033 1.29699 -0.05347 1.29676 -0.1033 1.29167 C -0.11302 1.29051 -0.12239 1.28519 -0.13125 1.28102 C -0.16007 1.26783 -0.17274 1.26227 -0.19548 1.2463 C -0.2 1.24283 -0.20486 1.23959 -0.20937 1.23565 C -0.21423 1.23148 -0.21875 1.22685 -0.22326 1.22222 C -0.22691 1.21898 -0.23038 1.21574 -0.23333 1.21158 C -0.2467 1.19375 -0.24774 1.18403 -0.25729 1.15834 C -0.26302 1.14329 -0.26875 1.12871 -0.27326 1.11297 C -0.27569 1.10509 -0.27726 1.09699 -0.27934 1.08889 C -0.28785 1.05672 -0.28246 1.07871 -0.29132 1.04908 C -0.2934 1.0419 -0.29514 1.03472 -0.29739 1.02755 C -0.3033 1.00834 -0.30833 0.99722 -0.31337 0.97709 C -0.3158 0.96736 -0.31736 0.95741 -0.31927 0.94769 C -0.31996 0.93797 -0.32066 0.92801 -0.32135 0.91829 C -0.32187 0.91042 -0.32326 0.90232 -0.32326 0.89422 C -0.32326 0.87199 -0.32344 0.84977 -0.32135 0.82755 C -0.32031 0.81644 -0.31215 0.78727 -0.30729 0.77431 C -0.30555 0.76968 -0.30434 0.76435 -0.30139 0.76088 C -0.29861 0.75787 -0.29444 0.75787 -0.29132 0.75556 C -0.27222 0.74167 -0.2868 0.74792 -0.26736 0.73704 C -0.26337 0.73472 -0.25937 0.7331 -0.25538 0.73172 C -0.25035 0.72986 -0.23785 0.72755 -0.23333 0.72639 C -0.23003 0.72547 -0.22691 0.72477 -0.22326 0.72361 C -0.21805 0.72199 -0.21285 0.71922 -0.20729 0.71829 L -0.18941 0.71574 C -0.17066 0.71736 -0.15191 0.71783 -0.13333 0.72107 C -0.13038 0.72153 -0.12812 0.72477 -0.12535 0.72639 C -0.12205 0.72824 -0.11875 0.73033 -0.11528 0.73172 C -0.11007 0.7338 -0.10486 0.73611 -0.09948 0.73704 C -0.07465 0.74121 -0.08889 0.73912 -0.05729 0.74236 C -0.04392 0.74051 -0.03055 0.73935 -0.01736 0.73704 C -0.01528 0.73658 -0.01319 0.73565 -0.01128 0.73426 C -0.0092 0.73287 -0.00729 0.73079 -0.00538 0.72894 C -0.00399 0.72639 -0.00173 0.72408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066 0.00116 C 0.00399 0.01204 0.00087 0.02245 -0.00139 0.03333 C -0.00816 0.06643 -0.00312 0.05139 -0.00729 0.08125 C -0.00833 0.08842 -0.01007 0.0956 -0.01128 0.10255 C -0.01649 0.17292 -0.01302 0.14074 -0.02326 0.21227 C -0.02465 0.22083 -0.02604 0.22963 -0.02743 0.23866 C -0.02882 0.24745 -0.02899 0.25671 -0.03125 0.26528 C -0.04219 0.3037 -0.03194 0.26967 -0.04531 0.30787 C -0.04739 0.31412 -0.04896 0.32083 -0.05139 0.32662 C -0.05625 0.33958 -0.06198 0.35139 -0.06736 0.36412 L -0.07535 0.38287 C -0.07795 0.38889 -0.08038 0.39537 -0.08333 0.40116 C -0.08594 0.40648 -0.08889 0.4118 -0.09132 0.41736 C -0.0934 0.42153 -0.09496 0.42639 -0.09739 0.43055 C -0.10243 0.43981 -0.1059 0.45208 -0.11337 0.45717 C -0.11597 0.45903 -0.11892 0.46042 -0.12135 0.4625 C -0.1276 0.46829 -0.13333 0.475 -0.13941 0.48125 C -0.14201 0.48403 -0.14462 0.48657 -0.14739 0.48935 L -0.16337 0.50532 C -0.1684 0.51018 -0.17344 0.51458 -0.17726 0.5213 C -0.18021 0.52639 -0.18264 0.53194 -0.18542 0.53727 C -0.19097 0.54838 -0.18819 0.54213 -0.1934 0.55579 C -0.19479 0.57176 -0.19913 0.58495 -0.18732 0.59838 C -0.18055 0.60602 -0.14844 0.61065 -0.1434 0.61157 C -0.10903 0.61805 -0.11493 0.61667 -0.08125 0.61967 C -0.00607 0.61458 -0.02239 0.62454 0.02465 0.6037 C 0.03802 0.59768 0.06476 0.58495 0.06476 0.58518 C 0.08594 0.58588 0.10729 0.58449 0.12865 0.58773 C 0.15261 0.5912 0.15226 0.6037 0.17465 0.61157 C 0.18438 0.61528 0.19445 0.61528 0.20452 0.6169 C 0.20938 0.6206 0.21372 0.62454 0.21875 0.62778 C 0.23299 0.63704 0.24861 0.64375 0.26268 0.6544 C 0.29115 0.67616 0.30643 0.68634 0.33472 0.71574 C 0.34375 0.725 0.35729 0.7375 0.36476 0.75023 C 0.36806 0.75602 0.37031 0.7625 0.37274 0.76898 C 0.375 0.775 0.37708 0.78125 0.37865 0.78773 C 0.38038 0.79467 0.38125 0.80185 0.38264 0.80903 C 0.38403 0.81528 0.38542 0.82153 0.38663 0.82755 C 0.38733 0.83657 0.38802 0.84537 0.38872 0.8544 C 0.38924 0.86134 0.39097 0.86852 0.39063 0.87569 C 0.39028 0.89167 0.38924 0.90787 0.38663 0.92361 C 0.38438 0.9375 0.37309 0.95926 0.36875 0.97176 C 0.36163 0.9919 0.35538 1.0125 0.34861 1.03287 C 0.33941 1.06111 0.33177 1.08611 0.32066 1.11296 C 0.31563 1.12477 0.31077 1.1368 0.30452 1.14768 C 0.29931 1.15717 0.29288 1.16551 0.28663 1.1743 C 0.28073 1.18241 0.27552 1.19143 0.26875 1.19838 C 0.25208 1.21481 0.19167 1.24398 0.18663 1.2463 C 0.17587 1.25116 0.14393 1.26412 0.13264 1.27292 C 0.12379 1.27963 0.11823 1.29398 0.10868 1.29699 C 0.08854 1.30324 0.06736 1.29884 0.0467 1.29954 C -0.0033 1.29699 -0.05347 1.29676 -0.1033 1.29167 C -0.11302 1.29051 -0.12239 1.28518 -0.13125 1.28102 C -0.16007 1.26782 -0.17274 1.26227 -0.19548 1.2463 C -0.2 1.24282 -0.20486 1.23958 -0.20937 1.23565 C -0.21423 1.23148 -0.21875 1.22685 -0.22326 1.22222 C -0.22691 1.21898 -0.23038 1.21574 -0.23333 1.21157 C -0.2467 1.19375 -0.24774 1.18403 -0.25729 1.15833 C -0.26302 1.14329 -0.26875 1.1287 -0.27326 1.11296 C -0.27569 1.10509 -0.27726 1.09699 -0.27934 1.08889 C -0.28785 1.05671 -0.28246 1.0787 -0.29132 1.04907 C -0.2934 1.0419 -0.29514 1.03472 -0.29739 1.02755 C -0.3033 1.00833 -0.30833 0.99722 -0.31337 0.97708 C -0.3158 0.96736 -0.31736 0.95741 -0.31927 0.94768 C -0.31996 0.93796 -0.32066 0.92801 -0.32135 0.91829 C -0.32187 0.91042 -0.32326 0.90231 -0.32326 0.89421 C -0.32326 0.87199 -0.32344 0.84977 -0.32135 0.82755 C -0.32031 0.81643 -0.31215 0.78727 -0.30729 0.7743 C -0.30555 0.76967 -0.30434 0.76435 -0.30139 0.76088 C -0.29861 0.75787 -0.29444 0.75787 -0.29132 0.75555 C -0.27222 0.74167 -0.2868 0.74792 -0.26736 0.73704 C -0.26337 0.73472 -0.25937 0.7331 -0.25538 0.73171 C -0.25035 0.72986 -0.23785 0.72755 -0.23333 0.72639 C -0.23003 0.72546 -0.22691 0.72477 -0.22326 0.72361 C -0.21805 0.72199 -0.21285 0.71921 -0.20729 0.71829 L -0.18941 0.71574 C -0.17066 0.71736 -0.15191 0.71782 -0.13333 0.72106 C -0.13038 0.72153 -0.12812 0.72477 -0.12535 0.72639 C -0.12205 0.72824 -0.11875 0.73032 -0.11528 0.73171 C -0.11007 0.7338 -0.10486 0.73611 -0.09948 0.73704 C -0.07465 0.7412 -0.08889 0.73912 -0.05729 0.74236 C -0.04392 0.74051 -0.03055 0.73935 -0.01736 0.73704 C -0.01528 0.73657 -0.01319 0.73565 -0.01128 0.73426 C -0.0092 0.73287 -0.00729 0.73079 -0.00538 0.72893 C -0.00399 0.72639 -0.00173 0.72407 -0.00139 0.72106 C -0.00104 0.71829 -0.0033 0.71296 -0.0033 0.71319 " pathEditMode="relative" rAng="0" ptsTypes="AAAAAAAAAAAAAAAAAAAAAAAAAAAAAAAAAAAAAAAAAAAAAAAAAAAAAAAAAAAAAAAAAAAAAAAAAAAAAAAAAAAAAA">
                                          <p:cBhvr>
                                            <p:cTn id="28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0" presetClass="path" presetSubtype="0" accel="50000" decel="5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.0066 0.00116 C 0.004 0.01204 0.00087 0.02245 -0.00139 0.03333 C -0.00816 0.06644 -0.00312 0.05162 -0.00729 0.08125 C -0.00833 0.08843 -0.01007 0.09583 -0.01128 0.10324 C -0.01649 0.17292 -0.01302 0.14074 -0.02326 0.21227 C -0.02465 0.22083 -0.02604 0.22963 -0.02743 0.23866 C -0.02882 0.24745 -0.02899 0.25671 -0.03125 0.26528 C -0.04218 0.3037 -0.03194 0.26968 -0.04531 0.30787 C -0.04739 0.31412 -0.04895 0.32083 -0.05139 0.32662 C -0.05625 0.33958 -0.06198 0.35139 -0.06736 0.36412 L -0.07534 0.38287 C -0.07795 0.38889 -0.08038 0.39537 -0.08333 0.40116 C -0.08593 0.40648 -0.08889 0.41181 -0.09132 0.41736 C -0.0934 0.42153 -0.09496 0.42639 -0.09739 0.43056 C -0.10243 0.43981 -0.1059 0.45208 -0.11336 0.45718 C -0.11597 0.45903 -0.11892 0.46042 -0.12135 0.4625 C -0.1276 0.46829 -0.13333 0.475 -0.13941 0.48125 C -0.14201 0.48403 -0.14461 0.48657 -0.14739 0.48935 L -0.16336 0.50532 C -0.1684 0.51019 -0.17343 0.51458 -0.17725 0.5213 C -0.1802 0.52639 -0.18264 0.53194 -0.18541 0.53727 C -0.19097 0.54838 -0.18819 0.54213 -0.1934 0.55579 C -0.19479 0.57176 -0.19913 0.58495 -0.18732 0.59838 C -0.18055 0.60602 -0.14843 0.61065 -0.1434 0.61157 C -0.10902 0.61806 -0.11493 0.61667 -0.08125 0.61968 C -0.00607 0.61458 -0.02222 0.62454 0.02466 0.6037 C 0.03802 0.59769 0.06476 0.58495 0.06476 0.58519 C 0.08594 0.58588 0.1073 0.58449 0.12865 0.58773 C 0.15261 0.5912 0.15226 0.6037 0.17466 0.61157 C 0.18438 0.61528 0.19445 0.61528 0.20452 0.6169 C 0.20938 0.6206 0.21372 0.62454 0.21875 0.62778 C 0.23299 0.63704 0.24861 0.64375 0.26268 0.6544 C 0.29115 0.67616 0.30643 0.68634 0.33473 0.71574 C 0.34375 0.725 0.3573 0.7375 0.36476 0.75023 C 0.36806 0.75602 0.37032 0.7625 0.37275 0.76898 C 0.375 0.775 0.37709 0.78125 0.37865 0.78773 C 0.38039 0.79468 0.38125 0.80185 0.38264 0.80903 C 0.38403 0.81528 0.38542 0.82153 0.38664 0.82755 C 0.38733 0.83657 0.38802 0.84537 0.38872 0.8544 C 0.38924 0.86134 0.39098 0.86852 0.39063 0.87569 C 0.39028 0.89167 0.38924 0.90787 0.38664 0.92361 C 0.38438 0.9375 0.37309 0.95926 0.36875 0.97176 C 0.36164 0.9919 0.35539 1.0125 0.34861 1.03287 C 0.33941 1.06111 0.33177 1.08611 0.32066 1.11296 C 0.31563 1.12477 0.31077 1.13681 0.30452 1.14769 C 0.29931 1.15718 0.29289 1.16551 0.28664 1.17431 C 0.28073 1.18241 0.27552 1.19144 0.26875 1.19838 C 0.25209 1.21481 0.19167 1.24398 0.18664 1.2463 C 0.17587 1.25116 0.14393 1.26412 0.13264 1.27292 C 0.12379 1.27963 0.11823 1.29398 0.10868 1.29699 C 0.08855 1.30324 0.06736 1.29884 0.04671 1.29954 C -0.00329 1.29699 -0.05347 1.29676 -0.10329 1.29167 C -0.11302 1.29051 -0.12239 1.28519 -0.13125 1.28102 C -0.16007 1.26782 -0.17274 1.26227 -0.19531 1.2463 C -0.2 1.24282 -0.20486 1.23958 -0.20937 1.23565 C -0.21423 1.23148 -0.21875 1.22685 -0.22326 1.22222 C -0.22691 1.21898 -0.23038 1.21574 -0.23333 1.21157 C -0.2467 1.19375 -0.24774 1.18403 -0.25729 1.15833 C -0.26302 1.14329 -0.26875 1.1287 -0.27326 1.11296 C -0.27569 1.10509 -0.27725 1.09699 -0.27934 1.08889 C -0.28784 1.05671 -0.28246 1.0787 -0.29132 1.04907 C -0.2934 1.0419 -0.29514 1.03472 -0.29739 1.02755 C -0.30329 1.00833 -0.30833 0.99722 -0.31336 0.97708 C -0.31579 0.96736 -0.31736 0.95741 -0.31927 0.94769 C -0.31996 0.93796 -0.32066 0.92801 -0.32135 0.91829 C -0.32187 0.91042 -0.32326 0.90231 -0.32326 0.89421 C -0.32326 0.87199 -0.32343 0.84977 -0.32135 0.82755 C -0.32031 0.81644 -0.31215 0.78727 -0.30729 0.77431 C -0.30555 0.76968 -0.30434 0.76435 -0.30139 0.76088 C -0.29861 0.75787 -0.29444 0.75787 -0.29132 0.75556 C -0.27222 0.74167 -0.2868 0.74792 -0.26736 0.73704 C -0.26336 0.73472 -0.25937 0.7331 -0.25538 0.73171 C -0.25034 0.72986 -0.23784 0.72755 -0.23333 0.72639 C -0.23003 0.72546 -0.22691 0.72477 -0.22326 0.72361 C -0.21805 0.72199 -0.21284 0.71921 -0.20729 0.71829 L -0.18941 0.71574 C -0.17066 0.71736 -0.15191 0.71782 -0.13333 0.72106 C -0.13038 0.72153 -0.12812 0.72477 -0.12534 0.72639 C -0.12204 0.72824 -0.11875 0.73032 -0.11527 0.73171 C -0.11007 0.7338 -0.10486 0.73611 -0.09948 0.73704 C -0.07465 0.7412 -0.08889 0.73912 -0.05729 0.74236 C -0.04392 0.74051 -0.03055 0.73935 -0.01736 0.73704 C -0.01527 0.73657 -0.01319 0.73565 -0.01128 0.73426 C -0.0092 0.73287 -0.00729 0.73079 -0.00538 0.72894 C -0.00399 0.72639 -0.00173 0.72407 -0.00139 0.72106 C -0.00104 0.71829 -0.00329 0.71296 -0.00329 0.71319 " pathEditMode="relative" rAng="0" ptsTypes="AAAAAAAAAAAAAAAAAAAAAAAAAAAAAAAAAAAAAAAAAAAAAAAAAAAAAAAAAAAAAAAAAAAAAAAAAAAAAAAAAAAAAA">
                                          <p:cBhvr>
                                            <p:cTn id="30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2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6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Diagram, venn diagram&#10;&#10;Description automatically generated">
            <a:extLst>
              <a:ext uri="{FF2B5EF4-FFF2-40B4-BE49-F238E27FC236}">
                <a16:creationId xmlns:a16="http://schemas.microsoft.com/office/drawing/2014/main" id="{1176C1BD-2DDD-1247-B06D-3E3FD57480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682" y="297155"/>
            <a:ext cx="4420645" cy="44290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4561005" y="312512"/>
            <a:ext cx="45719" cy="44137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1776712" y="4968755"/>
            <a:ext cx="5590573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00B050"/>
          </a:solidFill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0" y="5322343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rgbClr val="FFFF00"/>
                </a:solidFill>
              </a:rPr>
              <a:t>3+1=4</a:t>
            </a:r>
          </a:p>
        </p:txBody>
      </p:sp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332652CF-FAEE-6143-81FD-F71F0B922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996" y="-4131929"/>
            <a:ext cx="1222796" cy="747723"/>
          </a:xfrm>
          <a:prstGeom prst="rect">
            <a:avLst/>
          </a:prstGeom>
        </p:spPr>
      </p:pic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501BBCC3-2871-9044-924A-BD3A054247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16" y="-3211002"/>
            <a:ext cx="1222796" cy="747723"/>
          </a:xfrm>
          <a:prstGeom prst="rect">
            <a:avLst/>
          </a:prstGeom>
        </p:spPr>
      </p:pic>
      <p:pic>
        <p:nvPicPr>
          <p:cNvPr id="31" name="Picture 30" descr="Shape&#10;&#10;Description automatically generated">
            <a:extLst>
              <a:ext uri="{FF2B5EF4-FFF2-40B4-BE49-F238E27FC236}">
                <a16:creationId xmlns:a16="http://schemas.microsoft.com/office/drawing/2014/main" id="{041ADB8C-763B-0C41-8149-C6AF81F1CB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40" y="-2213791"/>
            <a:ext cx="1222796" cy="747723"/>
          </a:xfrm>
          <a:prstGeom prst="rect">
            <a:avLst/>
          </a:prstGeom>
        </p:spPr>
      </p:pic>
      <p:pic>
        <p:nvPicPr>
          <p:cNvPr id="32" name="Picture 31" descr="Shape&#10;&#10;Description automatically generated">
            <a:extLst>
              <a:ext uri="{FF2B5EF4-FFF2-40B4-BE49-F238E27FC236}">
                <a16:creationId xmlns:a16="http://schemas.microsoft.com/office/drawing/2014/main" id="{9523569D-FBCE-C04A-B0E4-6FA090EEB8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84" y="-4131929"/>
            <a:ext cx="1222796" cy="74772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CCD6106-CD6C-3445-A046-7335BDA20F93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287EA6"/>
                </a:solidFill>
              </a:rPr>
              <a:t>There are </a:t>
            </a:r>
            <a:r>
              <a:rPr lang="en-US" sz="2000" b="1" u="sng" dirty="0">
                <a:solidFill>
                  <a:srgbClr val="FFFF00"/>
                </a:solidFill>
              </a:rPr>
              <a:t>5</a:t>
            </a:r>
            <a:r>
              <a:rPr lang="en-US" sz="2000" b="1" dirty="0">
                <a:solidFill>
                  <a:srgbClr val="287EA6"/>
                </a:solidFill>
              </a:rPr>
              <a:t> ways to make four!</a:t>
            </a:r>
          </a:p>
        </p:txBody>
      </p:sp>
    </p:spTree>
    <p:extLst>
      <p:ext uri="{BB962C8B-B14F-4D97-AF65-F5344CB8AC3E}">
        <p14:creationId xmlns:p14="http://schemas.microsoft.com/office/powerpoint/2010/main" val="240089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659 0.00116 C 0.00399 0.01204 0.00087 0.02246 -0.00139 0.03334 C -0.00816 0.06644 -0.00313 0.05139 -0.00729 0.08125 C -0.00834 0.08843 -0.01007 0.09561 -0.01129 0.10255 C -0.0165 0.17246 -0.01302 0.14074 -0.02327 0.21204 C -0.02466 0.22084 -0.02604 0.22963 -0.02726 0.23866 C -0.02865 0.24746 -0.029 0.25672 -0.03125 0.26528 C -0.04219 0.30371 -0.03195 0.26968 -0.04532 0.30787 C -0.0474 0.31412 -0.04896 0.32107 -0.05139 0.32662 C -0.05625 0.33959 -0.06198 0.35139 -0.06736 0.36412 L -0.07535 0.38311 C -0.07795 0.38889 -0.08038 0.39537 -0.08334 0.40116 C -0.08594 0.40695 -0.08889 0.41227 -0.09132 0.41783 C -0.09341 0.42199 -0.09497 0.42686 -0.0974 0.43056 C -0.10243 0.43982 -0.10591 0.45255 -0.11337 0.45764 C -0.11598 0.45903 -0.11893 0.46042 -0.12136 0.46297 C -0.12761 0.46829 -0.13334 0.475 -0.13941 0.48125 C -0.14202 0.48403 -0.14462 0.48658 -0.1474 0.48936 L -0.16337 0.50533 C -0.16841 0.51019 -0.17344 0.51459 -0.17726 0.5213 C -0.18021 0.52686 -0.18264 0.53218 -0.18542 0.53727 C -0.19098 0.54838 -0.1882 0.54213 -0.19341 0.55579 C -0.19479 0.57176 -0.19913 0.58496 -0.18733 0.59838 C -0.18056 0.60602 -0.14844 0.61065 -0.14341 0.61158 C -0.10903 0.61806 -0.11493 0.61667 -0.08125 0.61968 C -0.00608 0.61459 -0.02223 0.62454 0.02465 0.60371 C 0.03802 0.59769 0.06475 0.58496 0.06475 0.58519 C 0.08593 0.58588 0.10729 0.58449 0.12864 0.58773 C 0.1526 0.59121 0.15225 0.60371 0.17465 0.61158 C 0.18437 0.61528 0.19444 0.61528 0.20451 0.6169 C 0.20937 0.62061 0.21371 0.62454 0.21875 0.62778 C 0.23298 0.63704 0.24861 0.64375 0.26267 0.6544 C 0.29114 0.67616 0.30642 0.68635 0.33472 0.71574 C 0.34375 0.725 0.35729 0.7375 0.36475 0.75023 C 0.36805 0.75602 0.37031 0.7625 0.37274 0.76898 C 0.375 0.775 0.37708 0.78125 0.37864 0.78773 C 0.38038 0.79468 0.38125 0.80186 0.38264 0.80903 C 0.38402 0.81528 0.38541 0.82153 0.38663 0.82755 C 0.38732 0.83658 0.38802 0.84537 0.38871 0.8544 C 0.38923 0.86135 0.39097 0.86852 0.39062 0.8757 C 0.39027 0.89167 0.38923 0.90787 0.38663 0.92361 C 0.38437 0.9375 0.37309 0.95926 0.36875 0.97176 C 0.36163 0.9919 0.35538 1.0125 0.34861 1.03287 C 0.33941 1.06111 0.33177 1.08611 0.32066 1.11297 C 0.3158 1.12477 0.31076 1.13681 0.30468 1.14769 C 0.2993 1.15718 0.29288 1.16551 0.28663 1.17431 C 0.28073 1.18241 0.27552 1.19144 0.26875 1.19838 C 0.25208 1.21482 0.19166 1.24398 0.18663 1.2463 C 0.17587 1.25116 0.14392 1.26412 0.13264 1.27292 C 0.12378 1.27963 0.11823 1.29398 0.10868 1.29699 C 0.08854 1.30324 0.06736 1.29885 0.0467 1.29954 C -0.0033 1.29699 -0.05348 1.29676 -0.1033 1.29167 C -0.11302 1.29051 -0.1224 1.28519 -0.13125 1.28102 C -0.16007 1.26783 -0.17275 1.26227 -0.19532 1.2463 C -0.2 1.24283 -0.20486 1.23959 -0.20938 1.23565 C -0.21424 1.23148 -0.21875 1.22686 -0.22327 1.22223 C -0.22674 1.21898 -0.23038 1.21574 -0.23334 1.21158 C -0.2467 1.19375 -0.24775 1.18403 -0.25729 1.15834 C -0.26302 1.14329 -0.26875 1.12871 -0.27327 1.11297 C -0.2757 1.1051 -0.27726 1.09699 -0.27934 1.08889 C -0.28785 1.05672 -0.28247 1.07871 -0.29132 1.04908 C -0.29341 1.0419 -0.29514 1.03473 -0.2974 1.02755 C -0.3033 1.00834 -0.30834 0.99723 -0.31337 0.97709 C -0.3158 0.96736 -0.31736 0.95741 -0.31927 0.94769 C -0.31997 0.93797 -0.32066 0.92801 -0.32136 0.91829 C -0.32188 0.91042 -0.32327 0.90232 -0.32327 0.89422 C -0.32327 0.87199 -0.32344 0.84977 -0.32136 0.82755 C -0.32032 0.81644 -0.31216 0.78727 -0.30729 0.77431 C -0.30556 0.76968 -0.30434 0.76436 -0.30139 0.76088 C -0.29861 0.75787 -0.29445 0.75787 -0.29132 0.75556 C -0.27223 0.74167 -0.28681 0.74792 -0.26736 0.73704 C -0.26337 0.73473 -0.25938 0.73311 -0.25538 0.73172 C -0.25035 0.72986 -0.23785 0.72755 -0.23334 0.72639 C -0.23004 0.72547 -0.22674 0.72477 -0.22327 0.72361 C -0.21806 0.72199 -0.21285 0.71922 -0.20729 0.71829 L -0.18941 0.71574 C -0.17066 0.71736 -0.15191 0.71783 -0.13334 0.72107 C -0.13038 0.72153 -0.12813 0.72477 -0.12535 0.72639 C -0.12205 0.72824 -0.11875 0.73033 -0.11528 0.73172 C -0.11007 0.7338 -0.10486 0.73611 -0.09948 0.73704 C -0.07466 0.74121 -0.08889 0.73912 -0.05729 0.74236 C -0.04393 0.74051 -0.03056 0.73936 -0.01736 0.73704 C -0.01528 0.73658 -0.0132 0.73565 -0.01129 0.73426 C -0.0092 0.73287 -0.00729 0.73079 -0.00538 0.72894 C -0.004 0.72639 -0.00174 0.72408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4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.0066 0.00116 C 0.00399 0.01204 0.00087 0.02246 -0.00139 0.03334 C -0.00816 0.06644 -0.00313 0.05139 -0.00729 0.08125 C -0.00833 0.08843 -0.01007 0.0956 -0.01129 0.10255 C -0.01649 0.17292 -0.01302 0.14074 -0.02327 0.21227 C -0.02465 0.22084 -0.02604 0.22963 -0.02743 0.23866 C -0.02882 0.24746 -0.02899 0.25672 -0.03125 0.26528 C -0.04219 0.30371 -0.03195 0.26968 -0.04531 0.30787 C -0.0474 0.31412 -0.04896 0.32107 -0.05139 0.32662 C -0.05625 0.33959 -0.06198 0.35139 -0.06736 0.36412 L -0.07535 0.38403 C -0.07795 0.38889 -0.08038 0.39537 -0.08333 0.40116 C -0.08594 0.40787 -0.08889 0.41273 -0.09132 0.41806 C -0.0934 0.42222 -0.09497 0.42709 -0.0974 0.43056 C -0.10243 0.43982 -0.1059 0.45278 -0.11337 0.45787 C -0.11597 0.45903 -0.11893 0.46042 -0.12136 0.46297 C -0.12761 0.46829 -0.13333 0.475 -0.13941 0.48125 C -0.14202 0.48403 -0.14462 0.48658 -0.1474 0.48935 L -0.16337 0.50533 C -0.1684 0.51019 -0.17344 0.51459 -0.17726 0.5213 C -0.18021 0.52639 -0.18264 0.53195 -0.18542 0.53727 C -0.19097 0.54838 -0.1882 0.54213 -0.1934 0.55579 C -0.19479 0.57176 -0.19913 0.58496 -0.18733 0.59838 C -0.18056 0.60602 -0.14844 0.61065 -0.1434 0.61158 C -0.10903 0.61806 -0.11493 0.61667 -0.08125 0.61968 C -0.00608 0.61459 -0.0224 0.62454 0.02465 0.60371 C 0.03802 0.59769 0.06476 0.58496 0.06476 0.58519 C 0.08594 0.58588 0.10729 0.58449 0.12864 0.58773 C 0.1526 0.59121 0.15226 0.60371 0.17465 0.61158 C 0.18437 0.61528 0.19444 0.61528 0.20451 0.6169 C 0.20937 0.6206 0.21371 0.62454 0.21875 0.62778 C 0.23298 0.63704 0.24861 0.64375 0.26267 0.6544 C 0.29114 0.67616 0.30642 0.68635 0.33472 0.71574 C 0.34375 0.725 0.35729 0.7375 0.36476 0.75023 C 0.36805 0.75602 0.37031 0.7625 0.37274 0.76898 C 0.375 0.775 0.37708 0.78125 0.37864 0.78773 C 0.38038 0.79468 0.38125 0.80185 0.38264 0.80903 C 0.38403 0.81528 0.38542 0.82153 0.38663 0.82755 C 0.38732 0.83658 0.38802 0.84537 0.38871 0.8544 C 0.38923 0.86135 0.39097 0.86852 0.39062 0.8757 C 0.39028 0.89167 0.38923 0.90787 0.38663 0.92361 C 0.38437 0.9375 0.37309 0.95926 0.36875 0.97176 C 0.36163 0.9919 0.35538 1.0125 0.34861 1.03287 C 0.33941 1.06111 0.33177 1.08611 0.32066 1.11297 C 0.31562 1.12477 0.31076 1.13681 0.30451 1.14769 C 0.2993 1.15718 0.29288 1.16551 0.28663 1.17431 C 0.28073 1.18241 0.27552 1.19144 0.26875 1.19838 C 0.25208 1.21482 0.19167 1.24398 0.18663 1.2463 C 0.17587 1.25116 0.14392 1.26412 0.13264 1.27292 C 0.12378 1.27963 0.11823 1.29398 0.10868 1.29699 C 0.08854 1.30324 0.06736 1.29885 0.0467 1.29954 C -0.0033 1.29699 -0.05347 1.29676 -0.1033 1.29167 C -0.11302 1.29051 -0.1224 1.28519 -0.13125 1.28102 C -0.16007 1.26783 -0.17274 1.26227 -0.19549 1.2463 C -0.2 1.24283 -0.20486 1.23959 -0.20938 1.23565 C -0.21424 1.23148 -0.21875 1.22685 -0.22327 1.22222 C -0.22691 1.21898 -0.23038 1.21574 -0.23333 1.21158 C -0.2467 1.19375 -0.24774 1.18403 -0.25729 1.15834 C -0.26302 1.14329 -0.26875 1.12871 -0.27327 1.11297 C -0.2757 1.1051 -0.27726 1.09699 -0.27934 1.08889 C -0.28785 1.05672 -0.28247 1.07871 -0.29132 1.04908 C -0.2934 1.0419 -0.29514 1.03472 -0.2974 1.02755 C -0.3033 1.00834 -0.30833 0.99722 -0.31337 0.97709 C -0.3158 0.96736 -0.31736 0.95741 -0.31927 0.94769 C -0.31997 0.93797 -0.32066 0.92801 -0.32136 0.91829 C -0.32188 0.91042 -0.32327 0.90232 -0.32327 0.89422 C -0.32327 0.87199 -0.32344 0.84977 -0.32136 0.82755 C -0.32031 0.81644 -0.31215 0.78727 -0.30729 0.77431 C -0.30556 0.76968 -0.30434 0.76435 -0.30139 0.76088 C -0.29861 0.75787 -0.29445 0.75787 -0.29132 0.75556 C -0.27222 0.74167 -0.28681 0.74792 -0.26736 0.73704 C -0.26337 0.73472 -0.25938 0.7331 -0.25538 0.73172 C -0.25035 0.72986 -0.23785 0.72755 -0.23333 0.72639 C -0.23004 0.72547 -0.22691 0.72477 -0.22327 0.72361 C -0.21806 0.72199 -0.21285 0.71922 -0.20729 0.71829 L -0.18941 0.71574 C -0.17066 0.71736 -0.15191 0.71783 -0.13333 0.72107 C -0.13038 0.72153 -0.12813 0.72477 -0.12535 0.72639 C -0.12205 0.72824 -0.11875 0.73033 -0.11528 0.73172 C -0.11007 0.7338 -0.10486 0.73611 -0.09948 0.73704 C -0.07465 0.74121 -0.08889 0.73912 -0.05729 0.74236 C -0.04393 0.74051 -0.03056 0.73935 -0.01736 0.73704 C -0.01528 0.73658 -0.0132 0.73565 -0.01129 0.73426 C -0.0092 0.73287 -0.00729 0.73079 -0.00538 0.72894 C -0.00399 0.72639 -0.00174 0.72408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0659 0.00116 C 0.00399 0.01204 0.00086 0.02246 -0.00139 0.03334 C -0.00816 0.06644 -0.00313 0.05139 -0.0073 0.08125 C -0.00834 0.08843 -0.01007 0.0956 -0.01129 0.10255 C -0.0165 0.17292 -0.01303 0.14074 -0.02327 0.21227 C -0.02466 0.22084 -0.02605 0.22963 -0.02744 0.23866 C -0.02882 0.24746 -0.029 0.25672 -0.03125 0.26528 C -0.04219 0.30371 -0.03195 0.26968 -0.04532 0.30787 C -0.0474 0.31412 -0.04896 0.32084 -0.05139 0.32662 C -0.05625 0.33959 -0.06198 0.35139 -0.06737 0.36412 L -0.07535 0.38287 C -0.07796 0.38889 -0.08039 0.39537 -0.08334 0.40116 C -0.08594 0.40648 -0.08889 0.41181 -0.09132 0.41736 C -0.09341 0.42153 -0.09497 0.42639 -0.0974 0.43056 C -0.10244 0.43982 -0.10591 0.45209 -0.11337 0.45718 C -0.11598 0.45903 -0.11893 0.46042 -0.12136 0.4625 C -0.12761 0.46829 -0.13334 0.475 -0.13941 0.48125 C -0.14202 0.48403 -0.14462 0.48658 -0.1474 0.48935 L -0.16337 0.50533 C -0.16841 0.51019 -0.17344 0.51459 -0.17726 0.5213 C -0.18021 0.52639 -0.18264 0.53195 -0.18542 0.53727 C -0.19098 0.54838 -0.1882 0.54213 -0.19341 0.55579 C -0.1948 0.57176 -0.19914 0.58496 -0.18733 0.59838 C -0.18056 0.60602 -0.14844 0.61065 -0.14341 0.61158 C -0.10903 0.61806 -0.11494 0.61667 -0.08125 0.61968 C -0.00608 0.61459 -0.0224 0.62454 0.02465 0.60371 C 0.03802 0.59769 0.06475 0.58496 0.06475 0.58519 C 0.08593 0.58588 0.10729 0.58449 0.12864 0.58773 C 0.1526 0.59121 0.15225 0.60371 0.17465 0.61158 C 0.18437 0.61528 0.19444 0.61528 0.20451 0.6169 C 0.20937 0.6206 0.21371 0.62454 0.21875 0.62778 C 0.23298 0.63704 0.24861 0.64375 0.26267 0.6544 C 0.29114 0.67616 0.30642 0.68635 0.33472 0.71574 C 0.34375 0.725 0.35729 0.7375 0.36475 0.75023 C 0.36805 0.75602 0.37031 0.7625 0.37274 0.76898 C 0.375 0.775 0.37708 0.78125 0.37864 0.78773 C 0.38038 0.79468 0.38125 0.80185 0.38263 0.80903 C 0.38402 0.81528 0.38541 0.82153 0.38663 0.82755 C 0.38732 0.83658 0.38802 0.84537 0.38871 0.8544 C 0.38923 0.86135 0.39097 0.86852 0.39062 0.8757 C 0.39027 0.89167 0.38923 0.90787 0.38663 0.92361 C 0.38437 0.9375 0.37309 0.95926 0.36875 0.97176 C 0.36163 0.9919 0.35538 1.0125 0.34861 1.03287 C 0.33941 1.06111 0.33177 1.08611 0.32066 1.11297 C 0.31562 1.12477 0.31076 1.13681 0.30451 1.14769 C 0.2993 1.15718 0.29288 1.16551 0.28663 1.17431 C 0.28072 1.18241 0.27552 1.19144 0.26875 1.19838 C 0.25208 1.21482 0.19166 1.24398 0.18663 1.2463 C 0.17586 1.25116 0.14392 1.26412 0.13263 1.27292 C 0.12378 1.27963 0.11822 1.29398 0.10868 1.29699 C 0.08854 1.30324 0.06736 1.29885 0.0467 1.29954 C -0.0033 1.29699 -0.05348 1.29676 -0.1033 1.29167 C -0.11303 1.29051 -0.1224 1.28519 -0.13125 1.28102 C -0.16007 1.26783 -0.17275 1.26227 -0.19549 1.2463 C -0.2 1.24283 -0.20487 1.23959 -0.20938 1.23565 C -0.21424 1.23148 -0.21875 1.22685 -0.22327 1.22223 C -0.22691 1.21898 -0.23039 1.21574 -0.23334 1.21158 C -0.24671 1.19375 -0.24775 1.18403 -0.2573 1.15834 C -0.26303 1.14329 -0.26875 1.12871 -0.27327 1.11297 C -0.2757 1.1051 -0.27726 1.09699 -0.27934 1.08889 C -0.28785 1.05672 -0.28247 1.07871 -0.29132 1.04908 C -0.29341 1.0419 -0.29514 1.03473 -0.2974 1.02755 C -0.3033 1.00834 -0.30834 0.99723 -0.31337 0.97709 C -0.3158 0.96736 -0.31737 0.95741 -0.31928 0.94769 C -0.31997 0.93797 -0.32066 0.92801 -0.32136 0.91829 C -0.32188 0.91042 -0.32327 0.90232 -0.32327 0.89422 C -0.32327 0.87199 -0.32344 0.84977 -0.32136 0.82755 C -0.32032 0.81644 -0.31216 0.78727 -0.3073 0.77431 C -0.30556 0.76968 -0.30434 0.76435 -0.30139 0.76088 C -0.29862 0.75787 -0.29445 0.75787 -0.29132 0.75556 C -0.27223 0.74167 -0.28681 0.74792 -0.26737 0.73704 C -0.26337 0.73473 -0.25938 0.7331 -0.25539 0.73172 C -0.25035 0.72986 -0.23785 0.72755 -0.23334 0.72639 C -0.23004 0.72547 -0.22691 0.72477 -0.22327 0.72361 C -0.21806 0.72199 -0.21285 0.71922 -0.2073 0.71829 L -0.18941 0.71574 C -0.17066 0.71736 -0.15191 0.71783 -0.13334 0.72107 C -0.13039 0.72153 -0.12813 0.72477 -0.12535 0.72639 C -0.12205 0.72824 -0.11875 0.73033 -0.11528 0.73172 C -0.11007 0.7338 -0.10487 0.73611 -0.09948 0.73704 C -0.07466 0.74121 -0.08889 0.73912 -0.0573 0.74236 C -0.04393 0.74051 -0.03056 0.73935 -0.01737 0.73704 C -0.01528 0.73658 -0.0132 0.73565 -0.01129 0.73426 C -0.00921 0.73287 -0.0073 0.73079 -0.00539 0.72894 C -0.004 0.72639 -0.00174 0.72408 -0.00139 0.72107 C -0.00105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8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0" presetClass="path" presetSubtype="0" accel="50000" decel="5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.0066 0.00116 C 0.00399 0.01204 0.00087 0.02246 -0.00139 0.03334 C -0.00816 0.06644 -0.00313 0.05139 -0.00729 0.08125 C -0.00833 0.08843 -0.01007 0.09584 -0.01129 0.10324 C -0.01649 0.17292 -0.01302 0.14074 -0.02326 0.21227 C -0.02465 0.22084 -0.02604 0.22963 -0.02743 0.23866 C -0.02882 0.24746 -0.02899 0.25672 -0.03125 0.26528 C -0.04219 0.30371 -0.03194 0.26968 -0.04531 0.30787 C -0.0474 0.31412 -0.04896 0.32107 -0.05139 0.32662 C -0.05625 0.33959 -0.06198 0.35139 -0.06736 0.36412 L -0.07535 0.38311 C -0.07795 0.38889 -0.08038 0.39537 -0.08333 0.40116 C -0.08594 0.40672 -0.08889 0.41204 -0.09132 0.4176 C -0.0934 0.42176 -0.09497 0.42662 -0.0974 0.43056 C -0.10243 0.43982 -0.1059 0.45232 -0.11337 0.45741 C -0.11597 0.45903 -0.11892 0.46042 -0.12135 0.46273 C -0.1276 0.46829 -0.13333 0.475 -0.13941 0.48125 C -0.14201 0.48403 -0.14462 0.48658 -0.1474 0.48936 L -0.16337 0.50533 C -0.1684 0.51019 -0.17344 0.51459 -0.17726 0.5213 C -0.18021 0.52662 -0.18264 0.53218 -0.18542 0.53727 C -0.19097 0.54838 -0.18819 0.54213 -0.1934 0.55579 C -0.19479 0.57176 -0.19913 0.58496 -0.18733 0.59838 C -0.18056 0.60602 -0.14844 0.61065 -0.1434 0.61158 C -0.10903 0.61806 -0.11493 0.61667 -0.08125 0.61968 C -0.00608 0.61459 -0.02222 0.62454 0.02465 0.60371 C 0.03802 0.59769 0.06476 0.58496 0.06476 0.58519 C 0.08594 0.58588 0.10729 0.58449 0.12865 0.58773 C 0.1526 0.59121 0.15226 0.60371 0.17465 0.61158 C 0.18437 0.61528 0.19444 0.61528 0.20451 0.6169 C 0.20937 0.62061 0.21371 0.62454 0.21875 0.62778 C 0.23299 0.63704 0.24861 0.64375 0.26267 0.6544 C 0.29115 0.67616 0.30642 0.68635 0.33472 0.71574 C 0.34375 0.725 0.35729 0.7375 0.36476 0.75023 C 0.36806 0.75602 0.37031 0.7625 0.37274 0.76898 C 0.375 0.775 0.37708 0.78125 0.37865 0.78773 C 0.38038 0.79468 0.38125 0.80186 0.38264 0.80903 C 0.38403 0.81528 0.38542 0.82153 0.38663 0.82755 C 0.38733 0.83658 0.38802 0.84537 0.38871 0.8544 C 0.38924 0.86135 0.39097 0.86852 0.39062 0.8757 C 0.39028 0.89167 0.38924 0.90787 0.38663 0.92361 C 0.38437 0.9375 0.37309 0.95926 0.36875 0.97176 C 0.36163 0.9919 0.35538 1.0125 0.34861 1.03287 C 0.33941 1.06111 0.33177 1.08611 0.32066 1.11297 C 0.31562 1.12477 0.31076 1.13681 0.30451 1.14769 C 0.29931 1.15718 0.29288 1.16551 0.28663 1.17431 C 0.28073 1.18241 0.27552 1.19144 0.26875 1.19838 C 0.25208 1.21482 0.19167 1.24398 0.18663 1.2463 C 0.17587 1.25116 0.14392 1.26412 0.13264 1.27292 C 0.12378 1.27963 0.11823 1.29398 0.10868 1.29699 C 0.08854 1.30324 0.06736 1.29885 0.0467 1.29954 C -0.0033 1.29699 -0.05347 1.29676 -0.1033 1.29167 C -0.11302 1.29051 -0.1224 1.28519 -0.13125 1.28102 C -0.16007 1.26783 -0.17274 1.26227 -0.19531 1.2463 C -0.2 1.24283 -0.20486 1.23959 -0.20938 1.23565 C -0.21424 1.23148 -0.21875 1.22686 -0.22326 1.22223 C -0.22691 1.21898 -0.23038 1.21574 -0.23333 1.21158 C -0.2467 1.19375 -0.24774 1.18403 -0.25729 1.15834 C -0.26302 1.14329 -0.26875 1.12871 -0.27326 1.11297 C -0.27569 1.1051 -0.27726 1.09699 -0.27934 1.08889 C -0.28785 1.05672 -0.28247 1.07871 -0.29132 1.04908 C -0.2934 1.0419 -0.29514 1.03473 -0.2974 1.02755 C -0.3033 1.00834 -0.30833 0.99723 -0.31337 0.97709 C -0.3158 0.96736 -0.31736 0.95741 -0.31927 0.94769 C -0.31997 0.93797 -0.32066 0.92801 -0.32135 0.91829 C -0.32188 0.91042 -0.32326 0.90232 -0.32326 0.89422 C -0.32326 0.87199 -0.32344 0.84977 -0.32135 0.82755 C -0.32031 0.81644 -0.31215 0.78727 -0.30729 0.77431 C -0.30556 0.76968 -0.30434 0.76436 -0.30139 0.76088 C -0.29861 0.75787 -0.29444 0.75787 -0.29132 0.75556 C -0.27222 0.74167 -0.28681 0.74792 -0.26736 0.73704 C -0.26337 0.73473 -0.25938 0.73311 -0.25538 0.73172 C -0.25035 0.72986 -0.23785 0.72755 -0.23333 0.72639 C -0.23004 0.72547 -0.22691 0.72477 -0.22326 0.72361 C -0.21806 0.72199 -0.21285 0.71922 -0.20729 0.71829 L -0.18941 0.71574 C -0.17066 0.71736 -0.15191 0.71783 -0.13333 0.72107 C -0.13038 0.72153 -0.12813 0.72477 -0.12535 0.72639 C -0.12205 0.72824 -0.11875 0.73033 -0.11528 0.73172 C -0.11007 0.7338 -0.10486 0.73611 -0.09948 0.73704 C -0.07465 0.74121 -0.08889 0.73912 -0.05729 0.74236 C -0.04392 0.74051 -0.03056 0.73936 -0.01736 0.73704 C -0.01528 0.73658 -0.01319 0.73565 -0.01129 0.73426 C -0.0092 0.73287 -0.00729 0.73079 -0.00538 0.72894 C -0.00399 0.72639 -0.00174 0.72408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30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2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6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659 0.00116 C 0.00399 0.01204 0.00087 0.02246 -0.00139 0.03334 C -0.00816 0.06644 -0.00313 0.05139 -0.00729 0.08125 C -0.00834 0.08843 -0.01007 0.09561 -0.01129 0.10255 C -0.0165 0.17246 -0.01302 0.14074 -0.02327 0.21204 C -0.02466 0.22084 -0.02604 0.22963 -0.02726 0.23866 C -0.02865 0.24746 -0.029 0.25672 -0.03125 0.26528 C -0.04219 0.30371 -0.03195 0.26968 -0.04532 0.30787 C -0.0474 0.31412 -0.04896 0.32107 -0.05139 0.32662 C -0.05625 0.33959 -0.06198 0.35139 -0.06736 0.36412 L -0.07535 0.38311 C -0.07795 0.38889 -0.08038 0.39537 -0.08334 0.40116 C -0.08594 0.40695 -0.08889 0.41227 -0.09132 0.41783 C -0.09341 0.42199 -0.09497 0.42686 -0.0974 0.43056 C -0.10243 0.43982 -0.10591 0.45255 -0.11337 0.45764 C -0.11598 0.45903 -0.11893 0.46042 -0.12136 0.46297 C -0.12761 0.46829 -0.13334 0.475 -0.13941 0.48125 C -0.14202 0.48403 -0.14462 0.48658 -0.1474 0.48936 L -0.16337 0.50533 C -0.16841 0.51019 -0.17344 0.51459 -0.17726 0.5213 C -0.18021 0.52686 -0.18264 0.53218 -0.18542 0.53727 C -0.19098 0.54838 -0.1882 0.54213 -0.19341 0.55579 C -0.19479 0.57176 -0.19913 0.58496 -0.18733 0.59838 C -0.18056 0.60602 -0.14844 0.61065 -0.14341 0.61158 C -0.10903 0.61806 -0.11493 0.61667 -0.08125 0.61968 C -0.00608 0.61459 -0.02223 0.62454 0.02465 0.60371 C 0.03802 0.59769 0.06475 0.58496 0.06475 0.58519 C 0.08593 0.58588 0.10729 0.58449 0.12864 0.58773 C 0.1526 0.59121 0.15225 0.60371 0.17465 0.61158 C 0.18437 0.61528 0.19444 0.61528 0.20451 0.6169 C 0.20937 0.62061 0.21371 0.62454 0.21875 0.62778 C 0.23298 0.63704 0.24861 0.64375 0.26267 0.6544 C 0.29114 0.67616 0.30642 0.68635 0.33472 0.71574 C 0.34375 0.725 0.35729 0.7375 0.36475 0.75023 C 0.36805 0.75602 0.37031 0.7625 0.37274 0.76898 C 0.375 0.775 0.37708 0.78125 0.37864 0.78773 C 0.38038 0.79468 0.38125 0.80186 0.38264 0.80903 C 0.38402 0.81528 0.38541 0.82153 0.38663 0.82755 C 0.38732 0.83658 0.38802 0.84537 0.38871 0.8544 C 0.38923 0.86135 0.39097 0.86852 0.39062 0.8757 C 0.39027 0.89167 0.38923 0.90787 0.38663 0.92361 C 0.38437 0.9375 0.37309 0.95926 0.36875 0.97176 C 0.36163 0.9919 0.35538 1.0125 0.34861 1.03287 C 0.33941 1.06111 0.33177 1.08611 0.32066 1.11297 C 0.3158 1.12477 0.31076 1.13681 0.30468 1.14769 C 0.2993 1.15718 0.29288 1.16551 0.28663 1.17431 C 0.28073 1.18241 0.27552 1.19144 0.26875 1.19838 C 0.25208 1.21482 0.19166 1.24398 0.18663 1.2463 C 0.17587 1.25116 0.14392 1.26412 0.13264 1.27292 C 0.12378 1.27963 0.11823 1.29398 0.10868 1.29699 C 0.08854 1.30324 0.06736 1.29885 0.0467 1.29954 C -0.0033 1.29699 -0.05348 1.29676 -0.1033 1.29167 C -0.11302 1.29051 -0.1224 1.28519 -0.13125 1.28102 C -0.16007 1.26783 -0.17275 1.26227 -0.19532 1.2463 C -0.2 1.24283 -0.20486 1.23959 -0.20938 1.23565 C -0.21424 1.23148 -0.21875 1.22686 -0.22327 1.22223 C -0.22674 1.21898 -0.23038 1.21574 -0.23334 1.21158 C -0.2467 1.19375 -0.24775 1.18403 -0.25729 1.15834 C -0.26302 1.14329 -0.26875 1.12871 -0.27327 1.11297 C -0.2757 1.1051 -0.27726 1.09699 -0.27934 1.08889 C -0.28785 1.05672 -0.28247 1.07871 -0.29132 1.04908 C -0.29341 1.0419 -0.29514 1.03473 -0.2974 1.02755 C -0.3033 1.00834 -0.30834 0.99723 -0.31337 0.97709 C -0.3158 0.96736 -0.31736 0.95741 -0.31927 0.94769 C -0.31997 0.93797 -0.32066 0.92801 -0.32136 0.91829 C -0.32188 0.91042 -0.32327 0.90232 -0.32327 0.89422 C -0.32327 0.87199 -0.32344 0.84977 -0.32136 0.82755 C -0.32032 0.81644 -0.31216 0.78727 -0.30729 0.77431 C -0.30556 0.76968 -0.30434 0.76436 -0.30139 0.76088 C -0.29861 0.75787 -0.29445 0.75787 -0.29132 0.75556 C -0.27223 0.74167 -0.28681 0.74792 -0.26736 0.73704 C -0.26337 0.73473 -0.25938 0.73311 -0.25538 0.73172 C -0.25035 0.72986 -0.23785 0.72755 -0.23334 0.72639 C -0.23004 0.72547 -0.22674 0.72477 -0.22327 0.72361 C -0.21806 0.72199 -0.21285 0.71922 -0.20729 0.71829 L -0.18941 0.71574 C -0.17066 0.71736 -0.15191 0.71783 -0.13334 0.72107 C -0.13038 0.72153 -0.12813 0.72477 -0.12535 0.72639 C -0.12205 0.72824 -0.11875 0.73033 -0.11528 0.73172 C -0.11007 0.7338 -0.10486 0.73611 -0.09948 0.73704 C -0.07466 0.74121 -0.08889 0.73912 -0.05729 0.74236 C -0.04393 0.74051 -0.03056 0.73936 -0.01736 0.73704 C -0.01528 0.73658 -0.0132 0.73565 -0.01129 0.73426 C -0.0092 0.73287 -0.00729 0.73079 -0.00538 0.72894 C -0.004 0.72639 -0.00174 0.72408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4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.0066 0.00116 C 0.00399 0.01204 0.00087 0.02246 -0.00139 0.03334 C -0.00816 0.06644 -0.00313 0.05139 -0.00729 0.08125 C -0.00833 0.08843 -0.01007 0.0956 -0.01129 0.10255 C -0.01649 0.17292 -0.01302 0.14074 -0.02327 0.21227 C -0.02465 0.22084 -0.02604 0.22963 -0.02743 0.23866 C -0.02882 0.24746 -0.02899 0.25672 -0.03125 0.26528 C -0.04219 0.30371 -0.03195 0.26968 -0.04531 0.30787 C -0.0474 0.31412 -0.04896 0.32107 -0.05139 0.32662 C -0.05625 0.33959 -0.06198 0.35139 -0.06736 0.36412 L -0.07535 0.38403 C -0.07795 0.38889 -0.08038 0.39537 -0.08333 0.40116 C -0.08594 0.40787 -0.08889 0.41273 -0.09132 0.41806 C -0.0934 0.42222 -0.09497 0.42709 -0.0974 0.43056 C -0.10243 0.43982 -0.1059 0.45278 -0.11337 0.45787 C -0.11597 0.45903 -0.11893 0.46042 -0.12136 0.46297 C -0.12761 0.46829 -0.13333 0.475 -0.13941 0.48125 C -0.14202 0.48403 -0.14462 0.48658 -0.1474 0.48935 L -0.16337 0.50533 C -0.1684 0.51019 -0.17344 0.51459 -0.17726 0.5213 C -0.18021 0.52639 -0.18264 0.53195 -0.18542 0.53727 C -0.19097 0.54838 -0.1882 0.54213 -0.1934 0.55579 C -0.19479 0.57176 -0.19913 0.58496 -0.18733 0.59838 C -0.18056 0.60602 -0.14844 0.61065 -0.1434 0.61158 C -0.10903 0.61806 -0.11493 0.61667 -0.08125 0.61968 C -0.00608 0.61459 -0.0224 0.62454 0.02465 0.60371 C 0.03802 0.59769 0.06476 0.58496 0.06476 0.58519 C 0.08594 0.58588 0.10729 0.58449 0.12864 0.58773 C 0.1526 0.59121 0.15226 0.60371 0.17465 0.61158 C 0.18437 0.61528 0.19444 0.61528 0.20451 0.6169 C 0.20937 0.6206 0.21371 0.62454 0.21875 0.62778 C 0.23298 0.63704 0.24861 0.64375 0.26267 0.6544 C 0.29114 0.67616 0.30642 0.68635 0.33472 0.71574 C 0.34375 0.725 0.35729 0.7375 0.36476 0.75023 C 0.36805 0.75602 0.37031 0.7625 0.37274 0.76898 C 0.375 0.775 0.37708 0.78125 0.37864 0.78773 C 0.38038 0.79468 0.38125 0.80185 0.38264 0.80903 C 0.38403 0.81528 0.38542 0.82153 0.38663 0.82755 C 0.38732 0.83658 0.38802 0.84537 0.38871 0.8544 C 0.38923 0.86135 0.39097 0.86852 0.39062 0.8757 C 0.39028 0.89167 0.38923 0.90787 0.38663 0.92361 C 0.38437 0.9375 0.37309 0.95926 0.36875 0.97176 C 0.36163 0.9919 0.35538 1.0125 0.34861 1.03287 C 0.33941 1.06111 0.33177 1.08611 0.32066 1.11297 C 0.31562 1.12477 0.31076 1.13681 0.30451 1.14769 C 0.2993 1.15718 0.29288 1.16551 0.28663 1.17431 C 0.28073 1.18241 0.27552 1.19144 0.26875 1.19838 C 0.25208 1.21482 0.19167 1.24398 0.18663 1.2463 C 0.17587 1.25116 0.14392 1.26412 0.13264 1.27292 C 0.12378 1.27963 0.11823 1.29398 0.10868 1.29699 C 0.08854 1.30324 0.06736 1.29885 0.0467 1.29954 C -0.0033 1.29699 -0.05347 1.29676 -0.1033 1.29167 C -0.11302 1.29051 -0.1224 1.28519 -0.13125 1.28102 C -0.16007 1.26783 -0.17274 1.26227 -0.19549 1.2463 C -0.2 1.24283 -0.20486 1.23959 -0.20938 1.23565 C -0.21424 1.23148 -0.21875 1.22685 -0.22327 1.22222 C -0.22691 1.21898 -0.23038 1.21574 -0.23333 1.21158 C -0.2467 1.19375 -0.24774 1.18403 -0.25729 1.15834 C -0.26302 1.14329 -0.26875 1.12871 -0.27327 1.11297 C -0.2757 1.1051 -0.27726 1.09699 -0.27934 1.08889 C -0.28785 1.05672 -0.28247 1.07871 -0.29132 1.04908 C -0.2934 1.0419 -0.29514 1.03472 -0.2974 1.02755 C -0.3033 1.00834 -0.30833 0.99722 -0.31337 0.97709 C -0.3158 0.96736 -0.31736 0.95741 -0.31927 0.94769 C -0.31997 0.93797 -0.32066 0.92801 -0.32136 0.91829 C -0.32188 0.91042 -0.32327 0.90232 -0.32327 0.89422 C -0.32327 0.87199 -0.32344 0.84977 -0.32136 0.82755 C -0.32031 0.81644 -0.31215 0.78727 -0.30729 0.77431 C -0.30556 0.76968 -0.30434 0.76435 -0.30139 0.76088 C -0.29861 0.75787 -0.29445 0.75787 -0.29132 0.75556 C -0.27222 0.74167 -0.28681 0.74792 -0.26736 0.73704 C -0.26337 0.73472 -0.25938 0.7331 -0.25538 0.73172 C -0.25035 0.72986 -0.23785 0.72755 -0.23333 0.72639 C -0.23004 0.72547 -0.22691 0.72477 -0.22327 0.72361 C -0.21806 0.72199 -0.21285 0.71922 -0.20729 0.71829 L -0.18941 0.71574 C -0.17066 0.71736 -0.15191 0.71783 -0.13333 0.72107 C -0.13038 0.72153 -0.12813 0.72477 -0.12535 0.72639 C -0.12205 0.72824 -0.11875 0.73033 -0.11528 0.73172 C -0.11007 0.7338 -0.10486 0.73611 -0.09948 0.73704 C -0.07465 0.74121 -0.08889 0.73912 -0.05729 0.74236 C -0.04393 0.74051 -0.03056 0.73935 -0.01736 0.73704 C -0.01528 0.73658 -0.0132 0.73565 -0.01129 0.73426 C -0.0092 0.73287 -0.00729 0.73079 -0.00538 0.72894 C -0.00399 0.72639 -0.00174 0.72408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0659 0.00116 C 0.00399 0.01204 0.00086 0.02246 -0.00139 0.03334 C -0.00816 0.06644 -0.00313 0.05139 -0.0073 0.08125 C -0.00834 0.08843 -0.01007 0.0956 -0.01129 0.10255 C -0.0165 0.17292 -0.01303 0.14074 -0.02327 0.21227 C -0.02466 0.22084 -0.02605 0.22963 -0.02744 0.23866 C -0.02882 0.24746 -0.029 0.25672 -0.03125 0.26528 C -0.04219 0.30371 -0.03195 0.26968 -0.04532 0.30787 C -0.0474 0.31412 -0.04896 0.32084 -0.05139 0.32662 C -0.05625 0.33959 -0.06198 0.35139 -0.06737 0.36412 L -0.07535 0.38287 C -0.07796 0.38889 -0.08039 0.39537 -0.08334 0.40116 C -0.08594 0.40648 -0.08889 0.41181 -0.09132 0.41736 C -0.09341 0.42153 -0.09497 0.42639 -0.0974 0.43056 C -0.10244 0.43982 -0.10591 0.45209 -0.11337 0.45718 C -0.11598 0.45903 -0.11893 0.46042 -0.12136 0.4625 C -0.12761 0.46829 -0.13334 0.475 -0.13941 0.48125 C -0.14202 0.48403 -0.14462 0.48658 -0.1474 0.48935 L -0.16337 0.50533 C -0.16841 0.51019 -0.17344 0.51459 -0.17726 0.5213 C -0.18021 0.52639 -0.18264 0.53195 -0.18542 0.53727 C -0.19098 0.54838 -0.1882 0.54213 -0.19341 0.55579 C -0.1948 0.57176 -0.19914 0.58496 -0.18733 0.59838 C -0.18056 0.60602 -0.14844 0.61065 -0.14341 0.61158 C -0.10903 0.61806 -0.11494 0.61667 -0.08125 0.61968 C -0.00608 0.61459 -0.0224 0.62454 0.02465 0.60371 C 0.03802 0.59769 0.06475 0.58496 0.06475 0.58519 C 0.08593 0.58588 0.10729 0.58449 0.12864 0.58773 C 0.1526 0.59121 0.15225 0.60371 0.17465 0.61158 C 0.18437 0.61528 0.19444 0.61528 0.20451 0.6169 C 0.20937 0.6206 0.21371 0.62454 0.21875 0.62778 C 0.23298 0.63704 0.24861 0.64375 0.26267 0.6544 C 0.29114 0.67616 0.30642 0.68635 0.33472 0.71574 C 0.34375 0.725 0.35729 0.7375 0.36475 0.75023 C 0.36805 0.75602 0.37031 0.7625 0.37274 0.76898 C 0.375 0.775 0.37708 0.78125 0.37864 0.78773 C 0.38038 0.79468 0.38125 0.80185 0.38263 0.80903 C 0.38402 0.81528 0.38541 0.82153 0.38663 0.82755 C 0.38732 0.83658 0.38802 0.84537 0.38871 0.8544 C 0.38923 0.86135 0.39097 0.86852 0.39062 0.8757 C 0.39027 0.89167 0.38923 0.90787 0.38663 0.92361 C 0.38437 0.9375 0.37309 0.95926 0.36875 0.97176 C 0.36163 0.9919 0.35538 1.0125 0.34861 1.03287 C 0.33941 1.06111 0.33177 1.08611 0.32066 1.11297 C 0.31562 1.12477 0.31076 1.13681 0.30451 1.14769 C 0.2993 1.15718 0.29288 1.16551 0.28663 1.17431 C 0.28072 1.18241 0.27552 1.19144 0.26875 1.19838 C 0.25208 1.21482 0.19166 1.24398 0.18663 1.2463 C 0.17586 1.25116 0.14392 1.26412 0.13263 1.27292 C 0.12378 1.27963 0.11822 1.29398 0.10868 1.29699 C 0.08854 1.30324 0.06736 1.29885 0.0467 1.29954 C -0.0033 1.29699 -0.05348 1.29676 -0.1033 1.29167 C -0.11303 1.29051 -0.1224 1.28519 -0.13125 1.28102 C -0.16007 1.26783 -0.17275 1.26227 -0.19549 1.2463 C -0.2 1.24283 -0.20487 1.23959 -0.20938 1.23565 C -0.21424 1.23148 -0.21875 1.22685 -0.22327 1.22223 C -0.22691 1.21898 -0.23039 1.21574 -0.23334 1.21158 C -0.24671 1.19375 -0.24775 1.18403 -0.2573 1.15834 C -0.26303 1.14329 -0.26875 1.12871 -0.27327 1.11297 C -0.2757 1.1051 -0.27726 1.09699 -0.27934 1.08889 C -0.28785 1.05672 -0.28247 1.07871 -0.29132 1.04908 C -0.29341 1.0419 -0.29514 1.03473 -0.2974 1.02755 C -0.3033 1.00834 -0.30834 0.99723 -0.31337 0.97709 C -0.3158 0.96736 -0.31737 0.95741 -0.31928 0.94769 C -0.31997 0.93797 -0.32066 0.92801 -0.32136 0.91829 C -0.32188 0.91042 -0.32327 0.90232 -0.32327 0.89422 C -0.32327 0.87199 -0.32344 0.84977 -0.32136 0.82755 C -0.32032 0.81644 -0.31216 0.78727 -0.3073 0.77431 C -0.30556 0.76968 -0.30434 0.76435 -0.30139 0.76088 C -0.29862 0.75787 -0.29445 0.75787 -0.29132 0.75556 C -0.27223 0.74167 -0.28681 0.74792 -0.26737 0.73704 C -0.26337 0.73473 -0.25938 0.7331 -0.25539 0.73172 C -0.25035 0.72986 -0.23785 0.72755 -0.23334 0.72639 C -0.23004 0.72547 -0.22691 0.72477 -0.22327 0.72361 C -0.21806 0.72199 -0.21285 0.71922 -0.2073 0.71829 L -0.18941 0.71574 C -0.17066 0.71736 -0.15191 0.71783 -0.13334 0.72107 C -0.13039 0.72153 -0.12813 0.72477 -0.12535 0.72639 C -0.12205 0.72824 -0.11875 0.73033 -0.11528 0.73172 C -0.11007 0.7338 -0.10487 0.73611 -0.09948 0.73704 C -0.07466 0.74121 -0.08889 0.73912 -0.0573 0.74236 C -0.04393 0.74051 -0.03056 0.73935 -0.01737 0.73704 C -0.01528 0.73658 -0.0132 0.73565 -0.01129 0.73426 C -0.00921 0.73287 -0.0073 0.73079 -0.00539 0.72894 C -0.004 0.72639 -0.00174 0.72408 -0.00139 0.72107 C -0.00105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8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0" presetClass="path" presetSubtype="0" accel="50000" decel="5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.0066 0.00116 C 0.00399 0.01204 0.00087 0.02246 -0.00139 0.03334 C -0.00816 0.06644 -0.00313 0.05139 -0.00729 0.08125 C -0.00833 0.08843 -0.01007 0.09584 -0.01129 0.10324 C -0.01649 0.17292 -0.01302 0.14074 -0.02326 0.21227 C -0.02465 0.22084 -0.02604 0.22963 -0.02743 0.23866 C -0.02882 0.24746 -0.02899 0.25672 -0.03125 0.26528 C -0.04219 0.30371 -0.03194 0.26968 -0.04531 0.30787 C -0.0474 0.31412 -0.04896 0.32107 -0.05139 0.32662 C -0.05625 0.33959 -0.06198 0.35139 -0.06736 0.36412 L -0.07535 0.38311 C -0.07795 0.38889 -0.08038 0.39537 -0.08333 0.40116 C -0.08594 0.40672 -0.08889 0.41204 -0.09132 0.4176 C -0.0934 0.42176 -0.09497 0.42662 -0.0974 0.43056 C -0.10243 0.43982 -0.1059 0.45232 -0.11337 0.45741 C -0.11597 0.45903 -0.11892 0.46042 -0.12135 0.46273 C -0.1276 0.46829 -0.13333 0.475 -0.13941 0.48125 C -0.14201 0.48403 -0.14462 0.48658 -0.1474 0.48936 L -0.16337 0.50533 C -0.1684 0.51019 -0.17344 0.51459 -0.17726 0.5213 C -0.18021 0.52662 -0.18264 0.53218 -0.18542 0.53727 C -0.19097 0.54838 -0.18819 0.54213 -0.1934 0.55579 C -0.19479 0.57176 -0.19913 0.58496 -0.18733 0.59838 C -0.18056 0.60602 -0.14844 0.61065 -0.1434 0.61158 C -0.10903 0.61806 -0.11493 0.61667 -0.08125 0.61968 C -0.00608 0.61459 -0.02222 0.62454 0.02465 0.60371 C 0.03802 0.59769 0.06476 0.58496 0.06476 0.58519 C 0.08594 0.58588 0.10729 0.58449 0.12865 0.58773 C 0.1526 0.59121 0.15226 0.60371 0.17465 0.61158 C 0.18437 0.61528 0.19444 0.61528 0.20451 0.6169 C 0.20937 0.62061 0.21371 0.62454 0.21875 0.62778 C 0.23299 0.63704 0.24861 0.64375 0.26267 0.6544 C 0.29115 0.67616 0.30642 0.68635 0.33472 0.71574 C 0.34375 0.725 0.35729 0.7375 0.36476 0.75023 C 0.36806 0.75602 0.37031 0.7625 0.37274 0.76898 C 0.375 0.775 0.37708 0.78125 0.37865 0.78773 C 0.38038 0.79468 0.38125 0.80186 0.38264 0.80903 C 0.38403 0.81528 0.38542 0.82153 0.38663 0.82755 C 0.38733 0.83658 0.38802 0.84537 0.38871 0.8544 C 0.38924 0.86135 0.39097 0.86852 0.39062 0.8757 C 0.39028 0.89167 0.38924 0.90787 0.38663 0.92361 C 0.38437 0.9375 0.37309 0.95926 0.36875 0.97176 C 0.36163 0.9919 0.35538 1.0125 0.34861 1.03287 C 0.33941 1.06111 0.33177 1.08611 0.32066 1.11297 C 0.31562 1.12477 0.31076 1.13681 0.30451 1.14769 C 0.29931 1.15718 0.29288 1.16551 0.28663 1.17431 C 0.28073 1.18241 0.27552 1.19144 0.26875 1.19838 C 0.25208 1.21482 0.19167 1.24398 0.18663 1.2463 C 0.17587 1.25116 0.14392 1.26412 0.13264 1.27292 C 0.12378 1.27963 0.11823 1.29398 0.10868 1.29699 C 0.08854 1.30324 0.06736 1.29885 0.0467 1.29954 C -0.0033 1.29699 -0.05347 1.29676 -0.1033 1.29167 C -0.11302 1.29051 -0.1224 1.28519 -0.13125 1.28102 C -0.16007 1.26783 -0.17274 1.26227 -0.19531 1.2463 C -0.2 1.24283 -0.20486 1.23959 -0.20938 1.23565 C -0.21424 1.23148 -0.21875 1.22686 -0.22326 1.22223 C -0.22691 1.21898 -0.23038 1.21574 -0.23333 1.21158 C -0.2467 1.19375 -0.24774 1.18403 -0.25729 1.15834 C -0.26302 1.14329 -0.26875 1.12871 -0.27326 1.11297 C -0.27569 1.1051 -0.27726 1.09699 -0.27934 1.08889 C -0.28785 1.05672 -0.28247 1.07871 -0.29132 1.04908 C -0.2934 1.0419 -0.29514 1.03473 -0.2974 1.02755 C -0.3033 1.00834 -0.30833 0.99723 -0.31337 0.97709 C -0.3158 0.96736 -0.31736 0.95741 -0.31927 0.94769 C -0.31997 0.93797 -0.32066 0.92801 -0.32135 0.91829 C -0.32188 0.91042 -0.32326 0.90232 -0.32326 0.89422 C -0.32326 0.87199 -0.32344 0.84977 -0.32135 0.82755 C -0.32031 0.81644 -0.31215 0.78727 -0.30729 0.77431 C -0.30556 0.76968 -0.30434 0.76436 -0.30139 0.76088 C -0.29861 0.75787 -0.29444 0.75787 -0.29132 0.75556 C -0.27222 0.74167 -0.28681 0.74792 -0.26736 0.73704 C -0.26337 0.73473 -0.25938 0.73311 -0.25538 0.73172 C -0.25035 0.72986 -0.23785 0.72755 -0.23333 0.72639 C -0.23004 0.72547 -0.22691 0.72477 -0.22326 0.72361 C -0.21806 0.72199 -0.21285 0.71922 -0.20729 0.71829 L -0.18941 0.71574 C -0.17066 0.71736 -0.15191 0.71783 -0.13333 0.72107 C -0.13038 0.72153 -0.12813 0.72477 -0.12535 0.72639 C -0.12205 0.72824 -0.11875 0.73033 -0.11528 0.73172 C -0.11007 0.7338 -0.10486 0.73611 -0.09948 0.73704 C -0.07465 0.74121 -0.08889 0.73912 -0.05729 0.74236 C -0.04392 0.74051 -0.03056 0.73936 -0.01736 0.73704 C -0.01528 0.73658 -0.01319 0.73565 -0.01129 0.73426 C -0.0092 0.73287 -0.00729 0.73079 -0.00538 0.72894 C -0.00399 0.72639 -0.00174 0.72408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30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2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6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Diagram, venn diagram&#10;&#10;Description automatically generated">
            <a:extLst>
              <a:ext uri="{FF2B5EF4-FFF2-40B4-BE49-F238E27FC236}">
                <a16:creationId xmlns:a16="http://schemas.microsoft.com/office/drawing/2014/main" id="{1176C1BD-2DDD-1247-B06D-3E3FD57480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682" y="297155"/>
            <a:ext cx="4420645" cy="44290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4561005" y="312512"/>
            <a:ext cx="45719" cy="44137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1776712" y="4968755"/>
            <a:ext cx="5590573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00B050"/>
          </a:solidFill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0" y="5322343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rgbClr val="FFFF00"/>
                </a:solidFill>
              </a:rPr>
              <a:t>1+3=4</a:t>
            </a:r>
          </a:p>
        </p:txBody>
      </p:sp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332652CF-FAEE-6143-81FD-F71F0B922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706" y="-4251333"/>
            <a:ext cx="1222796" cy="747723"/>
          </a:xfrm>
          <a:prstGeom prst="rect">
            <a:avLst/>
          </a:prstGeom>
        </p:spPr>
      </p:pic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501BBCC3-2871-9044-924A-BD3A054247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92" y="-3351433"/>
            <a:ext cx="1222796" cy="747723"/>
          </a:xfrm>
          <a:prstGeom prst="rect">
            <a:avLst/>
          </a:prstGeom>
        </p:spPr>
      </p:pic>
      <p:pic>
        <p:nvPicPr>
          <p:cNvPr id="31" name="Picture 30" descr="Shape&#10;&#10;Description automatically generated">
            <a:extLst>
              <a:ext uri="{FF2B5EF4-FFF2-40B4-BE49-F238E27FC236}">
                <a16:creationId xmlns:a16="http://schemas.microsoft.com/office/drawing/2014/main" id="{041ADB8C-763B-0C41-8149-C6AF81F1CB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92" y="-2379841"/>
            <a:ext cx="1222796" cy="747723"/>
          </a:xfrm>
          <a:prstGeom prst="rect">
            <a:avLst/>
          </a:prstGeom>
        </p:spPr>
      </p:pic>
      <p:pic>
        <p:nvPicPr>
          <p:cNvPr id="32" name="Picture 31" descr="Shape&#10;&#10;Description automatically generated">
            <a:extLst>
              <a:ext uri="{FF2B5EF4-FFF2-40B4-BE49-F238E27FC236}">
                <a16:creationId xmlns:a16="http://schemas.microsoft.com/office/drawing/2014/main" id="{9523569D-FBCE-C04A-B0E4-6FA090EEB8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99" y="-4236801"/>
            <a:ext cx="1222796" cy="74772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BBFC418-3429-604B-BC58-1A97364FA73B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287EA6"/>
                </a:solidFill>
              </a:rPr>
              <a:t>There are </a:t>
            </a:r>
            <a:r>
              <a:rPr lang="en-US" sz="2000" b="1" u="sng" dirty="0">
                <a:solidFill>
                  <a:srgbClr val="FFFF00"/>
                </a:solidFill>
              </a:rPr>
              <a:t>5</a:t>
            </a:r>
            <a:r>
              <a:rPr lang="en-US" sz="2000" b="1" dirty="0">
                <a:solidFill>
                  <a:srgbClr val="287EA6"/>
                </a:solidFill>
              </a:rPr>
              <a:t> ways to make four!</a:t>
            </a:r>
          </a:p>
        </p:txBody>
      </p:sp>
    </p:spTree>
    <p:extLst>
      <p:ext uri="{BB962C8B-B14F-4D97-AF65-F5344CB8AC3E}">
        <p14:creationId xmlns:p14="http://schemas.microsoft.com/office/powerpoint/2010/main" val="246367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66 0.00116 C 0.00399 0.01204 0.00087 0.02246 -0.00139 0.03334 C -0.00816 0.06644 -0.00312 0.05139 -0.00729 0.08125 C -0.00833 0.08843 -0.01007 0.0956 -0.01128 0.10255 C -0.01649 0.17246 -0.01302 0.14074 -0.02326 0.21204 C -0.02465 0.22084 -0.02604 0.22963 -0.02726 0.23866 C -0.02865 0.24746 -0.02899 0.25672 -0.03125 0.26528 C -0.04219 0.30371 -0.03194 0.26968 -0.04531 0.30787 C -0.0474 0.31412 -0.04896 0.32107 -0.05139 0.32662 C -0.05625 0.33959 -0.06198 0.35139 -0.06736 0.36412 L -0.07535 0.38403 C -0.07795 0.38889 -0.08038 0.39537 -0.08333 0.40116 C -0.08594 0.4088 -0.08889 0.41366 -0.09132 0.41852 C -0.0934 0.42338 -0.09496 0.42847 -0.0974 0.43056 C -0.10243 0.43982 -0.1059 0.45301 -0.11337 0.4581 C -0.11597 0.45903 -0.11892 0.46042 -0.12135 0.46297 C -0.1276 0.46829 -0.13333 0.475 -0.13941 0.48125 C -0.14201 0.48403 -0.14462 0.48658 -0.1474 0.48935 L -0.16337 0.50533 C -0.1684 0.51019 -0.17344 0.51459 -0.17726 0.5213 C -0.18021 0.52732 -0.18264 0.53218 -0.18542 0.53727 C -0.19097 0.54838 -0.18819 0.54213 -0.1934 0.55579 C -0.19479 0.57176 -0.19913 0.58496 -0.18733 0.59838 C -0.18055 0.60625 -0.14844 0.61088 -0.1434 0.61158 C -0.10903 0.61806 -0.11493 0.61667 -0.08125 0.61968 C -0.00608 0.61459 -0.02222 0.62454 0.02465 0.60371 C 0.03802 0.59769 0.06476 0.58496 0.06476 0.58519 C 0.08594 0.58611 0.10729 0.58449 0.12865 0.58773 C 0.1526 0.59144 0.15226 0.60371 0.17465 0.61158 C 0.18438 0.61551 0.19445 0.61551 0.20451 0.6169 C 0.20938 0.62084 0.21372 0.62454 0.21875 0.62778 C 0.23299 0.63704 0.24861 0.64375 0.26267 0.65463 C 0.29115 0.67639 0.30642 0.68658 0.33472 0.71597 C 0.34375 0.72523 0.35729 0.7375 0.36476 0.75023 C 0.36806 0.75625 0.37031 0.7625 0.37274 0.76898 C 0.375 0.77523 0.37708 0.78125 0.37865 0.78773 C 0.38038 0.79491 0.38125 0.80185 0.38264 0.80903 C 0.38403 0.81551 0.38542 0.82153 0.38663 0.82755 C 0.38733 0.83658 0.38802 0.8456 0.38872 0.85463 C 0.38924 0.86158 0.39097 0.86852 0.39063 0.8757 C 0.39028 0.8919 0.38924 0.90787 0.38663 0.92384 C 0.38438 0.9375 0.37309 0.95926 0.36875 0.97176 C 0.36163 0.9919 0.35538 1.01273 0.34861 1.0331 C 0.33941 1.06111 0.33177 1.08611 0.32066 1.11297 C 0.3158 1.12477 0.31076 1.13681 0.30469 1.14769 C 0.29931 1.15718 0.29288 1.16551 0.28663 1.17431 C 0.28073 1.18241 0.27552 1.19144 0.26875 1.19838 C 0.25208 1.21482 0.19167 1.24398 0.18663 1.2463 C 0.17587 1.25116 0.14392 1.26412 0.13264 1.27292 C 0.12379 1.27963 0.11823 1.29398 0.10868 1.29699 C 0.08854 1.30324 0.06736 1.29884 0.0467 1.29954 C -0.0033 1.29699 -0.05347 1.29676 -0.1033 1.29167 C -0.11302 1.29051 -0.1224 1.28519 -0.13125 1.28102 C -0.16007 1.26783 -0.17274 1.26227 -0.19531 1.2463 C -0.2 1.24283 -0.20486 1.23959 -0.20937 1.23565 C -0.21424 1.23148 -0.21875 1.22685 -0.22326 1.22222 C -0.22674 1.21898 -0.23038 1.21574 -0.23333 1.21158 C -0.2467 1.19375 -0.24774 1.18403 -0.25729 1.15834 C -0.26302 1.14329 -0.26875 1.12871 -0.27326 1.11297 C -0.27569 1.10509 -0.27726 1.09699 -0.27934 1.08889 C -0.28785 1.05672 -0.28246 1.07871 -0.29132 1.04908 C -0.2934 1.04213 -0.29514 1.03472 -0.2974 1.02755 C -0.3033 1.00834 -0.30833 0.99722 -0.31337 0.97709 C -0.3158 0.96736 -0.31736 0.95741 -0.31927 0.94769 C -0.31996 0.93797 -0.32066 0.92801 -0.32135 0.91829 C -0.32187 0.91065 -0.32326 0.90255 -0.32326 0.89445 C -0.32326 0.87222 -0.32344 0.84977 -0.32135 0.82755 C -0.32031 0.81644 -0.31215 0.78727 -0.30729 0.77454 C -0.30555 0.76968 -0.30434 0.76459 -0.30139 0.76088 C -0.29861 0.75787 -0.29444 0.75787 -0.29132 0.75579 C -0.27222 0.74167 -0.2868 0.74792 -0.26736 0.73704 C -0.26337 0.73496 -0.25937 0.73334 -0.25538 0.73172 C -0.25035 0.72986 -0.23785 0.72755 -0.23333 0.72662 C -0.23003 0.7257 -0.22674 0.725 -0.22326 0.72384 C -0.21805 0.72199 -0.21285 0.71922 -0.20729 0.71829 L -0.18941 0.71597 C -0.17066 0.71736 -0.15191 0.71783 -0.13333 0.72107 C -0.13038 0.72153 -0.12812 0.725 -0.12535 0.72662 C -0.12205 0.72824 -0.11875 0.73033 -0.11528 0.73172 C -0.11007 0.73403 -0.10486 0.73634 -0.09948 0.73704 C -0.07465 0.74121 -0.08889 0.73912 -0.05729 0.74236 C -0.04392 0.74051 -0.03055 0.73935 -0.01736 0.73704 C -0.01528 0.73681 -0.01319 0.73588 -0.01128 0.73449 C -0.0092 0.73287 -0.00729 0.73079 -0.00538 0.72894 C -0.00399 0.72662 -0.00174 0.72431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4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.0066 0.00116 C 0.00399 0.01204 0.00087 0.02246 -0.00139 0.03334 C -0.00816 0.06644 -0.00312 0.05139 -0.00729 0.08125 C -0.00833 0.08843 -0.01007 0.0956 -0.01128 0.10255 C -0.01649 0.17292 -0.01302 0.14074 -0.02326 0.21227 C -0.02465 0.22084 -0.02604 0.22963 -0.02743 0.23866 C -0.02882 0.24746 -0.02899 0.25672 -0.03125 0.26528 C -0.04219 0.30371 -0.03194 0.26968 -0.04531 0.30787 C -0.04739 0.31412 -0.04896 0.32107 -0.05139 0.32662 C -0.05625 0.33959 -0.06198 0.35139 -0.06736 0.36412 L -0.07535 0.38403 C -0.07795 0.38889 -0.08038 0.39537 -0.08333 0.40116 C -0.08594 0.4088 -0.08889 0.41366 -0.09132 0.41852 C -0.0934 0.42338 -0.09496 0.42847 -0.09739 0.43056 C -0.10243 0.43982 -0.1059 0.45278 -0.11337 0.45787 C -0.11597 0.45903 -0.11892 0.46042 -0.12135 0.46297 C -0.1276 0.46829 -0.13333 0.475 -0.13941 0.48125 C -0.14201 0.48403 -0.14462 0.48658 -0.14739 0.48935 L -0.16337 0.50533 C -0.1684 0.51019 -0.17344 0.51459 -0.17726 0.5213 C -0.18021 0.52639 -0.18264 0.53195 -0.18542 0.53727 C -0.19097 0.54838 -0.18819 0.54213 -0.1934 0.55579 C -0.19479 0.57176 -0.19913 0.58496 -0.18732 0.59838 C -0.18055 0.60602 -0.14844 0.61065 -0.1434 0.61158 C -0.10903 0.61806 -0.11493 0.61667 -0.08125 0.61968 C -0.00607 0.61459 -0.02239 0.62454 0.02465 0.60371 C 0.03802 0.59769 0.06476 0.58496 0.06476 0.58519 C 0.08594 0.58588 0.10729 0.58449 0.12865 0.58773 C 0.15261 0.59121 0.15226 0.60371 0.17465 0.61158 C 0.18438 0.61528 0.19445 0.61528 0.20452 0.6169 C 0.20938 0.6206 0.21372 0.62454 0.21875 0.62778 C 0.23299 0.63704 0.24861 0.64375 0.26268 0.6544 C 0.29115 0.67616 0.30643 0.68634 0.33472 0.71574 C 0.34375 0.725 0.35729 0.7375 0.36476 0.75023 C 0.36806 0.75602 0.37031 0.7625 0.37274 0.76898 C 0.375 0.775 0.37708 0.78125 0.37865 0.78773 C 0.38038 0.79468 0.38125 0.80185 0.38264 0.80903 C 0.38403 0.81528 0.38542 0.82153 0.38663 0.82755 C 0.38733 0.83658 0.38802 0.84537 0.38872 0.8544 C 0.38924 0.86134 0.39097 0.86852 0.39063 0.8757 C 0.39028 0.89167 0.38924 0.90787 0.38663 0.92361 C 0.38438 0.9375 0.37309 0.95926 0.36875 0.97176 C 0.36163 0.9919 0.35538 1.0125 0.34861 1.03287 C 0.33941 1.06111 0.33177 1.08611 0.32066 1.11297 C 0.31563 1.12477 0.31077 1.13681 0.30452 1.14769 C 0.29931 1.15718 0.29288 1.16551 0.28663 1.17431 C 0.28073 1.18241 0.27552 1.19144 0.26875 1.19838 C 0.25208 1.21482 0.19167 1.24398 0.18663 1.2463 C 0.17587 1.25116 0.14393 1.26412 0.13264 1.27292 C 0.12379 1.27963 0.11823 1.29398 0.10868 1.29699 C 0.08854 1.30324 0.06736 1.29884 0.0467 1.29954 C -0.0033 1.29699 -0.05347 1.29676 -0.1033 1.29167 C -0.11302 1.29051 -0.12239 1.28519 -0.13125 1.28102 C -0.16007 1.26783 -0.17274 1.26227 -0.19548 1.2463 C -0.2 1.24283 -0.20486 1.23959 -0.20937 1.23565 C -0.21423 1.23148 -0.21875 1.22685 -0.22326 1.22222 C -0.22691 1.21898 -0.23038 1.21574 -0.23333 1.21158 C -0.2467 1.19375 -0.24774 1.18403 -0.25729 1.15834 C -0.26302 1.14329 -0.26875 1.12871 -0.27326 1.11297 C -0.27569 1.10509 -0.27726 1.09699 -0.27934 1.08889 C -0.28785 1.05672 -0.28246 1.07871 -0.29132 1.04908 C -0.2934 1.0419 -0.29514 1.03472 -0.29739 1.02755 C -0.3033 1.00834 -0.30833 0.99722 -0.31337 0.97709 C -0.3158 0.96736 -0.31736 0.95741 -0.31927 0.94769 C -0.31996 0.93797 -0.32066 0.92801 -0.32135 0.91829 C -0.32187 0.91042 -0.32326 0.90232 -0.32326 0.89422 C -0.32326 0.87199 -0.32344 0.84977 -0.32135 0.82755 C -0.32031 0.81644 -0.31215 0.78727 -0.30729 0.77431 C -0.30555 0.76968 -0.30434 0.76435 -0.30139 0.76088 C -0.29861 0.75787 -0.29444 0.75787 -0.29132 0.75556 C -0.27222 0.74167 -0.2868 0.74792 -0.26736 0.73704 C -0.26337 0.73472 -0.25937 0.7331 -0.25538 0.73172 C -0.25035 0.72986 -0.23785 0.72755 -0.23333 0.72639 C -0.23003 0.72547 -0.22691 0.72477 -0.22326 0.72361 C -0.21805 0.72199 -0.21285 0.71922 -0.20729 0.71829 L -0.18941 0.71574 C -0.17066 0.71736 -0.15191 0.71783 -0.13333 0.72107 C -0.13038 0.72153 -0.12812 0.72477 -0.12535 0.72639 C -0.12205 0.72824 -0.11875 0.73033 -0.11528 0.73172 C -0.11007 0.7338 -0.10486 0.73611 -0.09948 0.73704 C -0.07465 0.74121 -0.08889 0.73912 -0.05729 0.74236 C -0.04392 0.74051 -0.03055 0.73935 -0.01736 0.73704 C -0.01528 0.73658 -0.01319 0.73565 -0.01128 0.73426 C -0.0092 0.73287 -0.00729 0.73079 -0.00538 0.72894 C -0.00399 0.72639 -0.00173 0.72408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066 0.00116 C 0.00399 0.01204 0.00087 0.02245 -0.00139 0.03333 C -0.00816 0.06643 -0.00312 0.05139 -0.00729 0.08125 C -0.00833 0.08842 -0.01007 0.0956 -0.01128 0.10255 C -0.01649 0.17292 -0.01302 0.14074 -0.02326 0.21227 C -0.02465 0.22083 -0.02604 0.22963 -0.02743 0.23866 C -0.02882 0.24745 -0.02899 0.25671 -0.03125 0.26528 C -0.04219 0.3037 -0.03194 0.26967 -0.04531 0.30787 C -0.04739 0.31412 -0.04896 0.32083 -0.05139 0.32662 C -0.05625 0.33958 -0.06198 0.35139 -0.06736 0.36412 L -0.07535 0.38287 C -0.07795 0.38889 -0.08038 0.39537 -0.08333 0.40116 C -0.08594 0.40648 -0.08889 0.4118 -0.09132 0.41736 C -0.0934 0.42153 -0.09496 0.42639 -0.09739 0.43055 C -0.10243 0.43981 -0.1059 0.45208 -0.11337 0.45717 C -0.11597 0.45903 -0.11892 0.46042 -0.12135 0.4625 C -0.1276 0.46829 -0.13333 0.475 -0.13941 0.48125 C -0.14201 0.48403 -0.14462 0.48657 -0.14739 0.48935 L -0.16337 0.50532 C -0.1684 0.51018 -0.17344 0.51458 -0.17726 0.5213 C -0.18021 0.52639 -0.18264 0.53194 -0.18542 0.53727 C -0.19097 0.54838 -0.18819 0.54213 -0.1934 0.55579 C -0.19479 0.57176 -0.19913 0.58495 -0.18732 0.59838 C -0.18055 0.60602 -0.14844 0.61065 -0.1434 0.61157 C -0.10903 0.61805 -0.11493 0.61667 -0.08125 0.61967 C -0.00607 0.61458 -0.02239 0.62454 0.02465 0.6037 C 0.03802 0.59768 0.06476 0.58495 0.06476 0.58518 C 0.08594 0.58588 0.10729 0.58449 0.12865 0.58773 C 0.15261 0.5912 0.15226 0.6037 0.17465 0.61157 C 0.18438 0.61528 0.19445 0.61528 0.20452 0.6169 C 0.20938 0.6206 0.21372 0.62454 0.21875 0.62778 C 0.23299 0.63704 0.24861 0.64375 0.26268 0.6544 C 0.29115 0.67616 0.30643 0.68634 0.33472 0.71574 C 0.34375 0.725 0.35729 0.7375 0.36476 0.75023 C 0.36806 0.75602 0.37031 0.7625 0.37274 0.76898 C 0.375 0.775 0.37708 0.78125 0.37865 0.78773 C 0.38038 0.79467 0.38125 0.80185 0.38264 0.80903 C 0.38403 0.81528 0.38542 0.82153 0.38663 0.82755 C 0.38733 0.83657 0.38802 0.84537 0.38872 0.8544 C 0.38924 0.86134 0.39097 0.86852 0.39063 0.87569 C 0.39028 0.89167 0.38924 0.90787 0.38663 0.92361 C 0.38438 0.9375 0.37309 0.95926 0.36875 0.97176 C 0.36163 0.9919 0.35538 1.0125 0.34861 1.03287 C 0.33941 1.06111 0.33177 1.08611 0.32066 1.11296 C 0.31563 1.12477 0.31077 1.1368 0.30452 1.14768 C 0.29931 1.15717 0.29288 1.16551 0.28663 1.1743 C 0.28073 1.18241 0.27552 1.19143 0.26875 1.19838 C 0.25208 1.21481 0.19167 1.24398 0.18663 1.2463 C 0.17587 1.25116 0.14393 1.26412 0.13264 1.27292 C 0.12379 1.27963 0.11823 1.29398 0.10868 1.29699 C 0.08854 1.30324 0.06736 1.29884 0.0467 1.29954 C -0.0033 1.29699 -0.05347 1.29676 -0.1033 1.29167 C -0.11302 1.29051 -0.12239 1.28518 -0.13125 1.28102 C -0.16007 1.26782 -0.17274 1.26227 -0.19548 1.2463 C -0.2 1.24282 -0.20486 1.23958 -0.20937 1.23565 C -0.21423 1.23148 -0.21875 1.22685 -0.22326 1.22222 C -0.22691 1.21898 -0.23038 1.21574 -0.23333 1.21157 C -0.2467 1.19375 -0.24774 1.18403 -0.25729 1.15833 C -0.26302 1.14329 -0.26875 1.1287 -0.27326 1.11296 C -0.27569 1.10509 -0.27726 1.09699 -0.27934 1.08889 C -0.28785 1.05671 -0.28246 1.0787 -0.29132 1.04907 C -0.2934 1.0419 -0.29514 1.03472 -0.29739 1.02755 C -0.3033 1.00833 -0.30833 0.99722 -0.31337 0.97708 C -0.3158 0.96736 -0.31736 0.95741 -0.31927 0.94768 C -0.31996 0.93796 -0.32066 0.92801 -0.32135 0.91829 C -0.32187 0.91042 -0.32326 0.90231 -0.32326 0.89421 C -0.32326 0.87199 -0.32344 0.84977 -0.32135 0.82755 C -0.32031 0.81643 -0.31215 0.78727 -0.30729 0.7743 C -0.30555 0.76967 -0.30434 0.76435 -0.30139 0.76088 C -0.29861 0.75787 -0.29444 0.75787 -0.29132 0.75555 C -0.27222 0.74167 -0.2868 0.74792 -0.26736 0.73704 C -0.26337 0.73472 -0.25937 0.7331 -0.25538 0.73171 C -0.25035 0.72986 -0.23785 0.72755 -0.23333 0.72639 C -0.23003 0.72546 -0.22691 0.72477 -0.22326 0.72361 C -0.21805 0.72199 -0.21285 0.71921 -0.20729 0.71829 L -0.18941 0.71574 C -0.17066 0.71736 -0.15191 0.71782 -0.13333 0.72106 C -0.13038 0.72153 -0.12812 0.72477 -0.12535 0.72639 C -0.12205 0.72824 -0.11875 0.73032 -0.11528 0.73171 C -0.11007 0.7338 -0.10486 0.73611 -0.09948 0.73704 C -0.07465 0.7412 -0.08889 0.73912 -0.05729 0.74236 C -0.04392 0.74051 -0.03055 0.73935 -0.01736 0.73704 C -0.01528 0.73657 -0.01319 0.73565 -0.01128 0.73426 C -0.0092 0.73287 -0.00729 0.73079 -0.00538 0.72893 C -0.00399 0.72639 -0.00173 0.72407 -0.00139 0.72106 C -0.00104 0.71829 -0.0033 0.71296 -0.0033 0.71319 " pathEditMode="relative" rAng="0" ptsTypes="AAAAAAAAAAAAAAAAAAAAAAAAAAAAAAAAAAAAAAAAAAAAAAAAAAAAAAAAAAAAAAAAAAAAAAAAAAAAAAAAAAAAAA">
                                          <p:cBhvr>
                                            <p:cTn id="28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0" presetClass="path" presetSubtype="0" accel="50000" decel="5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.00659 0.00115 C 0.00399 0.01203 0.00086 0.02245 -0.00139 0.03333 C -0.00816 0.06643 -0.00313 0.05162 -0.0073 0.08125 C -0.00834 0.08842 -0.01007 0.09583 -0.01129 0.10324 C -0.0165 0.17291 -0.01302 0.14074 -0.02327 0.21226 C -0.02466 0.22083 -0.02605 0.22963 -0.02743 0.23865 C -0.02882 0.24745 -0.029 0.25671 -0.03125 0.26527 C -0.04219 0.3037 -0.03195 0.26967 -0.04532 0.30787 C -0.0474 0.31412 -0.04896 0.32106 -0.05139 0.32662 C -0.05625 0.33958 -0.06198 0.35138 -0.06737 0.36412 L -0.07535 0.3831 C -0.07796 0.38888 -0.08039 0.39537 -0.08334 0.40115 C -0.08594 0.40671 -0.08889 0.41203 -0.09132 0.41759 C -0.09341 0.42175 -0.09497 0.42662 -0.0974 0.43055 C -0.10243 0.43981 -0.10591 0.45231 -0.11337 0.4574 C -0.11598 0.45902 -0.11893 0.46041 -0.12136 0.46273 C -0.12761 0.46828 -0.13334 0.475 -0.13941 0.48125 C -0.14202 0.48402 -0.14462 0.48657 -0.1474 0.48935 L -0.16337 0.50532 C -0.16841 0.51018 -0.17344 0.51458 -0.17726 0.52129 C -0.18021 0.52662 -0.18264 0.53217 -0.18542 0.53726 C -0.19098 0.54838 -0.1882 0.54213 -0.19341 0.55578 C -0.1948 0.57175 -0.19914 0.58495 -0.18733 0.59838 C -0.18056 0.60601 -0.14844 0.61064 -0.14341 0.61157 C -0.10903 0.61805 -0.11493 0.61666 -0.08125 0.61967 C -0.00608 0.61458 -0.02223 0.62453 0.02465 0.6037 C 0.03802 0.59768 0.06475 0.58495 0.06475 0.58518 C 0.08593 0.58588 0.10729 0.58449 0.12864 0.58773 C 0.1526 0.5912 0.15225 0.6037 0.17465 0.61157 C 0.18437 0.61527 0.19444 0.61527 0.20451 0.61689 C 0.20937 0.6206 0.21371 0.62453 0.21875 0.62777 C 0.23298 0.63703 0.24861 0.64375 0.26267 0.65439 C 0.29114 0.67615 0.30642 0.68634 0.33472 0.71574 C 0.34375 0.725 0.35729 0.7375 0.36475 0.75023 C 0.36805 0.75601 0.37031 0.7625 0.37274 0.76898 C 0.375 0.775 0.37708 0.78125 0.37864 0.78773 C 0.38038 0.79467 0.38125 0.80185 0.38263 0.80902 C 0.38402 0.81527 0.38541 0.82152 0.38663 0.82754 C 0.38732 0.83657 0.38802 0.84537 0.38871 0.85439 C 0.38923 0.86134 0.39097 0.86851 0.39062 0.87569 C 0.39027 0.89166 0.38923 0.90787 0.38663 0.92361 C 0.38437 0.9375 0.37309 0.95925 0.36875 0.97175 C 0.36163 0.99189 0.35538 1.0125 0.34861 1.03287 C 0.33941 1.06111 0.33177 1.08611 0.32066 1.11296 C 0.31562 1.12476 0.31076 1.1368 0.30451 1.14768 C 0.2993 1.15717 0.29288 1.1655 0.28663 1.1743 C 0.28073 1.1824 0.27552 1.19143 0.26875 1.19838 C 0.25208 1.21481 0.19166 1.24398 0.18663 1.24629 C 0.17586 1.25115 0.14392 1.26412 0.13263 1.27291 C 0.12378 1.27963 0.11823 1.29398 0.10868 1.29699 C 0.08854 1.30324 0.06736 1.29884 0.0467 1.29953 C -0.0033 1.29699 -0.05348 1.29675 -0.1033 1.29166 C -0.11302 1.2905 -0.1224 1.28518 -0.13125 1.28101 C -0.16007 1.26782 -0.17275 1.26226 -0.19532 1.24629 C -0.2 1.24282 -0.20487 1.23958 -0.20938 1.23564 C -0.21424 1.23148 -0.21875 1.22685 -0.22327 1.22222 C -0.22691 1.21898 -0.23039 1.21574 -0.23334 1.21157 C -0.24671 1.19375 -0.24775 1.18402 -0.2573 1.15833 C -0.26302 1.14328 -0.26875 1.1287 -0.27327 1.11296 C -0.2757 1.10509 -0.27726 1.09699 -0.27934 1.08888 C -0.28785 1.05671 -0.28247 1.0787 -0.29132 1.04907 C -0.29341 1.04189 -0.29514 1.03472 -0.2974 1.02754 C -0.3033 1.00833 -0.30834 0.99722 -0.31337 0.97708 C -0.3158 0.96736 -0.31737 0.9574 -0.31927 0.94768 C -0.31997 0.93796 -0.32066 0.928 -0.32136 0.91828 C -0.32188 0.91041 -0.32327 0.90231 -0.32327 0.89421 C -0.32327 0.87199 -0.32344 0.84976 -0.32136 0.82754 C -0.32032 0.81643 -0.31216 0.78726 -0.3073 0.7743 C -0.30556 0.76967 -0.30434 0.76435 -0.30139 0.76088 C -0.29862 0.75787 -0.29445 0.75787 -0.29132 0.75555 C -0.27223 0.74166 -0.28681 0.74791 -0.26737 0.73703 C -0.26337 0.73472 -0.25938 0.7331 -0.25539 0.73171 C -0.25035 0.72986 -0.23785 0.72754 -0.23334 0.72638 C -0.23004 0.72546 -0.22691 0.72476 -0.22327 0.72361 C -0.21806 0.72199 -0.21285 0.71921 -0.2073 0.71828 L -0.18941 0.71574 C -0.17066 0.71736 -0.15191 0.71782 -0.13334 0.72106 C -0.13039 0.72152 -0.12813 0.72476 -0.12535 0.72638 C -0.12205 0.72824 -0.11875 0.73032 -0.11528 0.73171 C -0.11007 0.73379 -0.10487 0.73611 -0.09948 0.73703 C -0.07466 0.7412 -0.08889 0.73912 -0.0573 0.74236 C -0.04393 0.7405 -0.03056 0.73935 -0.01737 0.73703 C -0.01528 0.73657 -0.0132 0.73564 -0.01129 0.73425 C -0.00921 0.73287 -0.0073 0.73078 -0.00539 0.72893 C -0.004 0.72638 -0.00174 0.72407 -0.00139 0.72106 C -0.00105 0.71828 -0.0033 0.71296 -0.0033 0.71319 " pathEditMode="relative" rAng="0" ptsTypes="AAAAAAAAAAAAAAAAAAAAAAAAAAAAAAAAAAAAAAAAAAAAAAAAAAAAAAAAAAAAAAAAAAAAAAAAAAAAAAAAAAAAAA">
                                          <p:cBhvr>
                                            <p:cTn id="30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2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6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66 0.00116 C 0.00399 0.01204 0.00087 0.02246 -0.00139 0.03334 C -0.00816 0.06644 -0.00312 0.05139 -0.00729 0.08125 C -0.00833 0.08843 -0.01007 0.0956 -0.01128 0.10255 C -0.01649 0.17246 -0.01302 0.14074 -0.02326 0.21204 C -0.02465 0.22084 -0.02604 0.22963 -0.02726 0.23866 C -0.02865 0.24746 -0.02899 0.25672 -0.03125 0.26528 C -0.04219 0.30371 -0.03194 0.26968 -0.04531 0.30787 C -0.0474 0.31412 -0.04896 0.32107 -0.05139 0.32662 C -0.05625 0.33959 -0.06198 0.35139 -0.06736 0.36412 L -0.07535 0.38403 C -0.07795 0.38889 -0.08038 0.39537 -0.08333 0.40116 C -0.08594 0.4088 -0.08889 0.41366 -0.09132 0.41852 C -0.0934 0.42338 -0.09496 0.42847 -0.0974 0.43056 C -0.10243 0.43982 -0.1059 0.45301 -0.11337 0.4581 C -0.11597 0.45903 -0.11892 0.46042 -0.12135 0.46297 C -0.1276 0.46829 -0.13333 0.475 -0.13941 0.48125 C -0.14201 0.48403 -0.14462 0.48658 -0.1474 0.48935 L -0.16337 0.50533 C -0.1684 0.51019 -0.17344 0.51459 -0.17726 0.5213 C -0.18021 0.52732 -0.18264 0.53218 -0.18542 0.53727 C -0.19097 0.54838 -0.18819 0.54213 -0.1934 0.55579 C -0.19479 0.57176 -0.19913 0.58496 -0.18733 0.59838 C -0.18055 0.60625 -0.14844 0.61088 -0.1434 0.61158 C -0.10903 0.61806 -0.11493 0.61667 -0.08125 0.61968 C -0.00608 0.61459 -0.02222 0.62454 0.02465 0.60371 C 0.03802 0.59769 0.06476 0.58496 0.06476 0.58519 C 0.08594 0.58611 0.10729 0.58449 0.12865 0.58773 C 0.1526 0.59144 0.15226 0.60371 0.17465 0.61158 C 0.18438 0.61551 0.19445 0.61551 0.20451 0.6169 C 0.20938 0.62084 0.21372 0.62454 0.21875 0.62778 C 0.23299 0.63704 0.24861 0.64375 0.26267 0.65463 C 0.29115 0.67639 0.30642 0.68658 0.33472 0.71597 C 0.34375 0.72523 0.35729 0.7375 0.36476 0.75023 C 0.36806 0.75625 0.37031 0.7625 0.37274 0.76898 C 0.375 0.77523 0.37708 0.78125 0.37865 0.78773 C 0.38038 0.79491 0.38125 0.80185 0.38264 0.80903 C 0.38403 0.81551 0.38542 0.82153 0.38663 0.82755 C 0.38733 0.83658 0.38802 0.8456 0.38872 0.85463 C 0.38924 0.86158 0.39097 0.86852 0.39063 0.8757 C 0.39028 0.8919 0.38924 0.90787 0.38663 0.92384 C 0.38438 0.9375 0.37309 0.95926 0.36875 0.97176 C 0.36163 0.9919 0.35538 1.01273 0.34861 1.0331 C 0.33941 1.06111 0.33177 1.08611 0.32066 1.11297 C 0.3158 1.12477 0.31076 1.13681 0.30469 1.14769 C 0.29931 1.15718 0.29288 1.16551 0.28663 1.17431 C 0.28073 1.18241 0.27552 1.19144 0.26875 1.19838 C 0.25208 1.21482 0.19167 1.24398 0.18663 1.2463 C 0.17587 1.25116 0.14392 1.26412 0.13264 1.27292 C 0.12379 1.27963 0.11823 1.29398 0.10868 1.29699 C 0.08854 1.30324 0.06736 1.29884 0.0467 1.29954 C -0.0033 1.29699 -0.05347 1.29676 -0.1033 1.29167 C -0.11302 1.29051 -0.1224 1.28519 -0.13125 1.28102 C -0.16007 1.26783 -0.17274 1.26227 -0.19531 1.2463 C -0.2 1.24283 -0.20486 1.23959 -0.20937 1.23565 C -0.21424 1.23148 -0.21875 1.22685 -0.22326 1.22222 C -0.22674 1.21898 -0.23038 1.21574 -0.23333 1.21158 C -0.2467 1.19375 -0.24774 1.18403 -0.25729 1.15834 C -0.26302 1.14329 -0.26875 1.12871 -0.27326 1.11297 C -0.27569 1.10509 -0.27726 1.09699 -0.27934 1.08889 C -0.28785 1.05672 -0.28246 1.07871 -0.29132 1.04908 C -0.2934 1.04213 -0.29514 1.03472 -0.2974 1.02755 C -0.3033 1.00834 -0.30833 0.99722 -0.31337 0.97709 C -0.3158 0.96736 -0.31736 0.95741 -0.31927 0.94769 C -0.31996 0.93797 -0.32066 0.92801 -0.32135 0.91829 C -0.32187 0.91065 -0.32326 0.90255 -0.32326 0.89445 C -0.32326 0.87222 -0.32344 0.84977 -0.32135 0.82755 C -0.32031 0.81644 -0.31215 0.78727 -0.30729 0.77454 C -0.30555 0.76968 -0.30434 0.76459 -0.30139 0.76088 C -0.29861 0.75787 -0.29444 0.75787 -0.29132 0.75579 C -0.27222 0.74167 -0.2868 0.74792 -0.26736 0.73704 C -0.26337 0.73496 -0.25937 0.73334 -0.25538 0.73172 C -0.25035 0.72986 -0.23785 0.72755 -0.23333 0.72662 C -0.23003 0.7257 -0.22674 0.725 -0.22326 0.72384 C -0.21805 0.72199 -0.21285 0.71922 -0.20729 0.71829 L -0.18941 0.71597 C -0.17066 0.71736 -0.15191 0.71783 -0.13333 0.72107 C -0.13038 0.72153 -0.12812 0.725 -0.12535 0.72662 C -0.12205 0.72824 -0.11875 0.73033 -0.11528 0.73172 C -0.11007 0.73403 -0.10486 0.73634 -0.09948 0.73704 C -0.07465 0.74121 -0.08889 0.73912 -0.05729 0.74236 C -0.04392 0.74051 -0.03055 0.73935 -0.01736 0.73704 C -0.01528 0.73681 -0.01319 0.73588 -0.01128 0.73449 C -0.0092 0.73287 -0.00729 0.73079 -0.00538 0.72894 C -0.00399 0.72662 -0.00174 0.72431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4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.0066 0.00116 C 0.00399 0.01204 0.00087 0.02246 -0.00139 0.03334 C -0.00816 0.06644 -0.00312 0.05139 -0.00729 0.08125 C -0.00833 0.08843 -0.01007 0.0956 -0.01128 0.10255 C -0.01649 0.17292 -0.01302 0.14074 -0.02326 0.21227 C -0.02465 0.22084 -0.02604 0.22963 -0.02743 0.23866 C -0.02882 0.24746 -0.02899 0.25672 -0.03125 0.26528 C -0.04219 0.30371 -0.03194 0.26968 -0.04531 0.30787 C -0.04739 0.31412 -0.04896 0.32107 -0.05139 0.32662 C -0.05625 0.33959 -0.06198 0.35139 -0.06736 0.36412 L -0.07535 0.38403 C -0.07795 0.38889 -0.08038 0.39537 -0.08333 0.40116 C -0.08594 0.4088 -0.08889 0.41366 -0.09132 0.41852 C -0.0934 0.42338 -0.09496 0.42847 -0.09739 0.43056 C -0.10243 0.43982 -0.1059 0.45278 -0.11337 0.45787 C -0.11597 0.45903 -0.11892 0.46042 -0.12135 0.46297 C -0.1276 0.46829 -0.13333 0.475 -0.13941 0.48125 C -0.14201 0.48403 -0.14462 0.48658 -0.14739 0.48935 L -0.16337 0.50533 C -0.1684 0.51019 -0.17344 0.51459 -0.17726 0.5213 C -0.18021 0.52639 -0.18264 0.53195 -0.18542 0.53727 C -0.19097 0.54838 -0.18819 0.54213 -0.1934 0.55579 C -0.19479 0.57176 -0.19913 0.58496 -0.18732 0.59838 C -0.18055 0.60602 -0.14844 0.61065 -0.1434 0.61158 C -0.10903 0.61806 -0.11493 0.61667 -0.08125 0.61968 C -0.00607 0.61459 -0.02239 0.62454 0.02465 0.60371 C 0.03802 0.59769 0.06476 0.58496 0.06476 0.58519 C 0.08594 0.58588 0.10729 0.58449 0.12865 0.58773 C 0.15261 0.59121 0.15226 0.60371 0.17465 0.61158 C 0.18438 0.61528 0.19445 0.61528 0.20452 0.6169 C 0.20938 0.6206 0.21372 0.62454 0.21875 0.62778 C 0.23299 0.63704 0.24861 0.64375 0.26268 0.6544 C 0.29115 0.67616 0.30643 0.68634 0.33472 0.71574 C 0.34375 0.725 0.35729 0.7375 0.36476 0.75023 C 0.36806 0.75602 0.37031 0.7625 0.37274 0.76898 C 0.375 0.775 0.37708 0.78125 0.37865 0.78773 C 0.38038 0.79468 0.38125 0.80185 0.38264 0.80903 C 0.38403 0.81528 0.38542 0.82153 0.38663 0.82755 C 0.38733 0.83658 0.38802 0.84537 0.38872 0.8544 C 0.38924 0.86134 0.39097 0.86852 0.39063 0.8757 C 0.39028 0.89167 0.38924 0.90787 0.38663 0.92361 C 0.38438 0.9375 0.37309 0.95926 0.36875 0.97176 C 0.36163 0.9919 0.35538 1.0125 0.34861 1.03287 C 0.33941 1.06111 0.33177 1.08611 0.32066 1.11297 C 0.31563 1.12477 0.31077 1.13681 0.30452 1.14769 C 0.29931 1.15718 0.29288 1.16551 0.28663 1.17431 C 0.28073 1.18241 0.27552 1.19144 0.26875 1.19838 C 0.25208 1.21482 0.19167 1.24398 0.18663 1.2463 C 0.17587 1.25116 0.14393 1.26412 0.13264 1.27292 C 0.12379 1.27963 0.11823 1.29398 0.10868 1.29699 C 0.08854 1.30324 0.06736 1.29884 0.0467 1.29954 C -0.0033 1.29699 -0.05347 1.29676 -0.1033 1.29167 C -0.11302 1.29051 -0.12239 1.28519 -0.13125 1.28102 C -0.16007 1.26783 -0.17274 1.26227 -0.19548 1.2463 C -0.2 1.24283 -0.20486 1.23959 -0.20937 1.23565 C -0.21423 1.23148 -0.21875 1.22685 -0.22326 1.22222 C -0.22691 1.21898 -0.23038 1.21574 -0.23333 1.21158 C -0.2467 1.19375 -0.24774 1.18403 -0.25729 1.15834 C -0.26302 1.14329 -0.26875 1.12871 -0.27326 1.11297 C -0.27569 1.10509 -0.27726 1.09699 -0.27934 1.08889 C -0.28785 1.05672 -0.28246 1.07871 -0.29132 1.04908 C -0.2934 1.0419 -0.29514 1.03472 -0.29739 1.02755 C -0.3033 1.00834 -0.30833 0.99722 -0.31337 0.97709 C -0.3158 0.96736 -0.31736 0.95741 -0.31927 0.94769 C -0.31996 0.93797 -0.32066 0.92801 -0.32135 0.91829 C -0.32187 0.91042 -0.32326 0.90232 -0.32326 0.89422 C -0.32326 0.87199 -0.32344 0.84977 -0.32135 0.82755 C -0.32031 0.81644 -0.31215 0.78727 -0.30729 0.77431 C -0.30555 0.76968 -0.30434 0.76435 -0.30139 0.76088 C -0.29861 0.75787 -0.29444 0.75787 -0.29132 0.75556 C -0.27222 0.74167 -0.2868 0.74792 -0.26736 0.73704 C -0.26337 0.73472 -0.25937 0.7331 -0.25538 0.73172 C -0.25035 0.72986 -0.23785 0.72755 -0.23333 0.72639 C -0.23003 0.72547 -0.22691 0.72477 -0.22326 0.72361 C -0.21805 0.72199 -0.21285 0.71922 -0.20729 0.71829 L -0.18941 0.71574 C -0.17066 0.71736 -0.15191 0.71783 -0.13333 0.72107 C -0.13038 0.72153 -0.12812 0.72477 -0.12535 0.72639 C -0.12205 0.72824 -0.11875 0.73033 -0.11528 0.73172 C -0.11007 0.7338 -0.10486 0.73611 -0.09948 0.73704 C -0.07465 0.74121 -0.08889 0.73912 -0.05729 0.74236 C -0.04392 0.74051 -0.03055 0.73935 -0.01736 0.73704 C -0.01528 0.73658 -0.01319 0.73565 -0.01128 0.73426 C -0.0092 0.73287 -0.00729 0.73079 -0.00538 0.72894 C -0.00399 0.72639 -0.00173 0.72408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066 0.00116 C 0.00399 0.01204 0.00087 0.02245 -0.00139 0.03333 C -0.00816 0.06643 -0.00312 0.05139 -0.00729 0.08125 C -0.00833 0.08842 -0.01007 0.0956 -0.01128 0.10255 C -0.01649 0.17292 -0.01302 0.14074 -0.02326 0.21227 C -0.02465 0.22083 -0.02604 0.22963 -0.02743 0.23866 C -0.02882 0.24745 -0.02899 0.25671 -0.03125 0.26528 C -0.04219 0.3037 -0.03194 0.26967 -0.04531 0.30787 C -0.04739 0.31412 -0.04896 0.32083 -0.05139 0.32662 C -0.05625 0.33958 -0.06198 0.35139 -0.06736 0.36412 L -0.07535 0.38287 C -0.07795 0.38889 -0.08038 0.39537 -0.08333 0.40116 C -0.08594 0.40648 -0.08889 0.4118 -0.09132 0.41736 C -0.0934 0.42153 -0.09496 0.42639 -0.09739 0.43055 C -0.10243 0.43981 -0.1059 0.45208 -0.11337 0.45717 C -0.11597 0.45903 -0.11892 0.46042 -0.12135 0.4625 C -0.1276 0.46829 -0.13333 0.475 -0.13941 0.48125 C -0.14201 0.48403 -0.14462 0.48657 -0.14739 0.48935 L -0.16337 0.50532 C -0.1684 0.51018 -0.17344 0.51458 -0.17726 0.5213 C -0.18021 0.52639 -0.18264 0.53194 -0.18542 0.53727 C -0.19097 0.54838 -0.18819 0.54213 -0.1934 0.55579 C -0.19479 0.57176 -0.19913 0.58495 -0.18732 0.59838 C -0.18055 0.60602 -0.14844 0.61065 -0.1434 0.61157 C -0.10903 0.61805 -0.11493 0.61667 -0.08125 0.61967 C -0.00607 0.61458 -0.02239 0.62454 0.02465 0.6037 C 0.03802 0.59768 0.06476 0.58495 0.06476 0.58518 C 0.08594 0.58588 0.10729 0.58449 0.12865 0.58773 C 0.15261 0.5912 0.15226 0.6037 0.17465 0.61157 C 0.18438 0.61528 0.19445 0.61528 0.20452 0.6169 C 0.20938 0.6206 0.21372 0.62454 0.21875 0.62778 C 0.23299 0.63704 0.24861 0.64375 0.26268 0.6544 C 0.29115 0.67616 0.30643 0.68634 0.33472 0.71574 C 0.34375 0.725 0.35729 0.7375 0.36476 0.75023 C 0.36806 0.75602 0.37031 0.7625 0.37274 0.76898 C 0.375 0.775 0.37708 0.78125 0.37865 0.78773 C 0.38038 0.79467 0.38125 0.80185 0.38264 0.80903 C 0.38403 0.81528 0.38542 0.82153 0.38663 0.82755 C 0.38733 0.83657 0.38802 0.84537 0.38872 0.8544 C 0.38924 0.86134 0.39097 0.86852 0.39063 0.87569 C 0.39028 0.89167 0.38924 0.90787 0.38663 0.92361 C 0.38438 0.9375 0.37309 0.95926 0.36875 0.97176 C 0.36163 0.9919 0.35538 1.0125 0.34861 1.03287 C 0.33941 1.06111 0.33177 1.08611 0.32066 1.11296 C 0.31563 1.12477 0.31077 1.1368 0.30452 1.14768 C 0.29931 1.15717 0.29288 1.16551 0.28663 1.1743 C 0.28073 1.18241 0.27552 1.19143 0.26875 1.19838 C 0.25208 1.21481 0.19167 1.24398 0.18663 1.2463 C 0.17587 1.25116 0.14393 1.26412 0.13264 1.27292 C 0.12379 1.27963 0.11823 1.29398 0.10868 1.29699 C 0.08854 1.30324 0.06736 1.29884 0.0467 1.29954 C -0.0033 1.29699 -0.05347 1.29676 -0.1033 1.29167 C -0.11302 1.29051 -0.12239 1.28518 -0.13125 1.28102 C -0.16007 1.26782 -0.17274 1.26227 -0.19548 1.2463 C -0.2 1.24282 -0.20486 1.23958 -0.20937 1.23565 C -0.21423 1.23148 -0.21875 1.22685 -0.22326 1.22222 C -0.22691 1.21898 -0.23038 1.21574 -0.23333 1.21157 C -0.2467 1.19375 -0.24774 1.18403 -0.25729 1.15833 C -0.26302 1.14329 -0.26875 1.1287 -0.27326 1.11296 C -0.27569 1.10509 -0.27726 1.09699 -0.27934 1.08889 C -0.28785 1.05671 -0.28246 1.0787 -0.29132 1.04907 C -0.2934 1.0419 -0.29514 1.03472 -0.29739 1.02755 C -0.3033 1.00833 -0.30833 0.99722 -0.31337 0.97708 C -0.3158 0.96736 -0.31736 0.95741 -0.31927 0.94768 C -0.31996 0.93796 -0.32066 0.92801 -0.32135 0.91829 C -0.32187 0.91042 -0.32326 0.90231 -0.32326 0.89421 C -0.32326 0.87199 -0.32344 0.84977 -0.32135 0.82755 C -0.32031 0.81643 -0.31215 0.78727 -0.30729 0.7743 C -0.30555 0.76967 -0.30434 0.76435 -0.30139 0.76088 C -0.29861 0.75787 -0.29444 0.75787 -0.29132 0.75555 C -0.27222 0.74167 -0.2868 0.74792 -0.26736 0.73704 C -0.26337 0.73472 -0.25937 0.7331 -0.25538 0.73171 C -0.25035 0.72986 -0.23785 0.72755 -0.23333 0.72639 C -0.23003 0.72546 -0.22691 0.72477 -0.22326 0.72361 C -0.21805 0.72199 -0.21285 0.71921 -0.20729 0.71829 L -0.18941 0.71574 C -0.17066 0.71736 -0.15191 0.71782 -0.13333 0.72106 C -0.13038 0.72153 -0.12812 0.72477 -0.12535 0.72639 C -0.12205 0.72824 -0.11875 0.73032 -0.11528 0.73171 C -0.11007 0.7338 -0.10486 0.73611 -0.09948 0.73704 C -0.07465 0.7412 -0.08889 0.73912 -0.05729 0.74236 C -0.04392 0.74051 -0.03055 0.73935 -0.01736 0.73704 C -0.01528 0.73657 -0.01319 0.73565 -0.01128 0.73426 C -0.0092 0.73287 -0.00729 0.73079 -0.00538 0.72893 C -0.00399 0.72639 -0.00173 0.72407 -0.00139 0.72106 C -0.00104 0.71829 -0.0033 0.71296 -0.0033 0.71319 " pathEditMode="relative" rAng="0" ptsTypes="AAAAAAAAAAAAAAAAAAAAAAAAAAAAAAAAAAAAAAAAAAAAAAAAAAAAAAAAAAAAAAAAAAAAAAAAAAAAAAAAAAAAAA">
                                          <p:cBhvr>
                                            <p:cTn id="28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0" presetClass="path" presetSubtype="0" accel="50000" decel="5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.00659 0.00115 C 0.00399 0.01203 0.00086 0.02245 -0.00139 0.03333 C -0.00816 0.06643 -0.00313 0.05162 -0.0073 0.08125 C -0.00834 0.08842 -0.01007 0.09583 -0.01129 0.10324 C -0.0165 0.17291 -0.01302 0.14074 -0.02327 0.21226 C -0.02466 0.22083 -0.02605 0.22963 -0.02743 0.23865 C -0.02882 0.24745 -0.029 0.25671 -0.03125 0.26527 C -0.04219 0.3037 -0.03195 0.26967 -0.04532 0.30787 C -0.0474 0.31412 -0.04896 0.32106 -0.05139 0.32662 C -0.05625 0.33958 -0.06198 0.35138 -0.06737 0.36412 L -0.07535 0.3831 C -0.07796 0.38888 -0.08039 0.39537 -0.08334 0.40115 C -0.08594 0.40671 -0.08889 0.41203 -0.09132 0.41759 C -0.09341 0.42175 -0.09497 0.42662 -0.0974 0.43055 C -0.10243 0.43981 -0.10591 0.45231 -0.11337 0.4574 C -0.11598 0.45902 -0.11893 0.46041 -0.12136 0.46273 C -0.12761 0.46828 -0.13334 0.475 -0.13941 0.48125 C -0.14202 0.48402 -0.14462 0.48657 -0.1474 0.48935 L -0.16337 0.50532 C -0.16841 0.51018 -0.17344 0.51458 -0.17726 0.52129 C -0.18021 0.52662 -0.18264 0.53217 -0.18542 0.53726 C -0.19098 0.54838 -0.1882 0.54213 -0.19341 0.55578 C -0.1948 0.57175 -0.19914 0.58495 -0.18733 0.59838 C -0.18056 0.60601 -0.14844 0.61064 -0.14341 0.61157 C -0.10903 0.61805 -0.11493 0.61666 -0.08125 0.61967 C -0.00608 0.61458 -0.02223 0.62453 0.02465 0.6037 C 0.03802 0.59768 0.06475 0.58495 0.06475 0.58518 C 0.08593 0.58588 0.10729 0.58449 0.12864 0.58773 C 0.1526 0.5912 0.15225 0.6037 0.17465 0.61157 C 0.18437 0.61527 0.19444 0.61527 0.20451 0.61689 C 0.20937 0.6206 0.21371 0.62453 0.21875 0.62777 C 0.23298 0.63703 0.24861 0.64375 0.26267 0.65439 C 0.29114 0.67615 0.30642 0.68634 0.33472 0.71574 C 0.34375 0.725 0.35729 0.7375 0.36475 0.75023 C 0.36805 0.75601 0.37031 0.7625 0.37274 0.76898 C 0.375 0.775 0.37708 0.78125 0.37864 0.78773 C 0.38038 0.79467 0.38125 0.80185 0.38263 0.80902 C 0.38402 0.81527 0.38541 0.82152 0.38663 0.82754 C 0.38732 0.83657 0.38802 0.84537 0.38871 0.85439 C 0.38923 0.86134 0.39097 0.86851 0.39062 0.87569 C 0.39027 0.89166 0.38923 0.90787 0.38663 0.92361 C 0.38437 0.9375 0.37309 0.95925 0.36875 0.97175 C 0.36163 0.99189 0.35538 1.0125 0.34861 1.03287 C 0.33941 1.06111 0.33177 1.08611 0.32066 1.11296 C 0.31562 1.12476 0.31076 1.1368 0.30451 1.14768 C 0.2993 1.15717 0.29288 1.1655 0.28663 1.1743 C 0.28073 1.1824 0.27552 1.19143 0.26875 1.19838 C 0.25208 1.21481 0.19166 1.24398 0.18663 1.24629 C 0.17586 1.25115 0.14392 1.26412 0.13263 1.27291 C 0.12378 1.27963 0.11823 1.29398 0.10868 1.29699 C 0.08854 1.30324 0.06736 1.29884 0.0467 1.29953 C -0.0033 1.29699 -0.05348 1.29675 -0.1033 1.29166 C -0.11302 1.2905 -0.1224 1.28518 -0.13125 1.28101 C -0.16007 1.26782 -0.17275 1.26226 -0.19532 1.24629 C -0.2 1.24282 -0.20487 1.23958 -0.20938 1.23564 C -0.21424 1.23148 -0.21875 1.22685 -0.22327 1.22222 C -0.22691 1.21898 -0.23039 1.21574 -0.23334 1.21157 C -0.24671 1.19375 -0.24775 1.18402 -0.2573 1.15833 C -0.26302 1.14328 -0.26875 1.1287 -0.27327 1.11296 C -0.2757 1.10509 -0.27726 1.09699 -0.27934 1.08888 C -0.28785 1.05671 -0.28247 1.0787 -0.29132 1.04907 C -0.29341 1.04189 -0.29514 1.03472 -0.2974 1.02754 C -0.3033 1.00833 -0.30834 0.99722 -0.31337 0.97708 C -0.3158 0.96736 -0.31737 0.9574 -0.31927 0.94768 C -0.31997 0.93796 -0.32066 0.928 -0.32136 0.91828 C -0.32188 0.91041 -0.32327 0.90231 -0.32327 0.89421 C -0.32327 0.87199 -0.32344 0.84976 -0.32136 0.82754 C -0.32032 0.81643 -0.31216 0.78726 -0.3073 0.7743 C -0.30556 0.76967 -0.30434 0.76435 -0.30139 0.76088 C -0.29862 0.75787 -0.29445 0.75787 -0.29132 0.75555 C -0.27223 0.74166 -0.28681 0.74791 -0.26737 0.73703 C -0.26337 0.73472 -0.25938 0.7331 -0.25539 0.73171 C -0.25035 0.72986 -0.23785 0.72754 -0.23334 0.72638 C -0.23004 0.72546 -0.22691 0.72476 -0.22327 0.72361 C -0.21806 0.72199 -0.21285 0.71921 -0.2073 0.71828 L -0.18941 0.71574 C -0.17066 0.71736 -0.15191 0.71782 -0.13334 0.72106 C -0.13039 0.72152 -0.12813 0.72476 -0.12535 0.72638 C -0.12205 0.72824 -0.11875 0.73032 -0.11528 0.73171 C -0.11007 0.73379 -0.10487 0.73611 -0.09948 0.73703 C -0.07466 0.7412 -0.08889 0.73912 -0.0573 0.74236 C -0.04393 0.7405 -0.03056 0.73935 -0.01737 0.73703 C -0.01528 0.73657 -0.0132 0.73564 -0.01129 0.73425 C -0.00921 0.73287 -0.0073 0.73078 -0.00539 0.72893 C -0.004 0.72638 -0.00174 0.72407 -0.00139 0.72106 C -0.00105 0.71828 -0.0033 0.71296 -0.0033 0.71319 " pathEditMode="relative" rAng="0" ptsTypes="AAAAAAAAAAAAAAAAAAAAAAAAAAAAAAAAAAAAAAAAAAAAAAAAAAAAAAAAAAAAAAAAAAAAAAAAAAAAAAAAAAAAAA">
                                          <p:cBhvr>
                                            <p:cTn id="30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2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6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Diagram, venn diagram&#10;&#10;Description automatically generated">
            <a:extLst>
              <a:ext uri="{FF2B5EF4-FFF2-40B4-BE49-F238E27FC236}">
                <a16:creationId xmlns:a16="http://schemas.microsoft.com/office/drawing/2014/main" id="{1176C1BD-2DDD-1247-B06D-3E3FD57480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682" y="297155"/>
            <a:ext cx="4420645" cy="44290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4561005" y="312512"/>
            <a:ext cx="45719" cy="44137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1776712" y="4968755"/>
            <a:ext cx="5590573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00B050"/>
          </a:solidFill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0" y="5322343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rgbClr val="FFFF00"/>
                </a:solidFill>
              </a:rPr>
              <a:t>2+2=4</a:t>
            </a:r>
          </a:p>
        </p:txBody>
      </p:sp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332652CF-FAEE-6143-81FD-F71F0B922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996" y="-4131929"/>
            <a:ext cx="1222796" cy="747723"/>
          </a:xfrm>
          <a:prstGeom prst="rect">
            <a:avLst/>
          </a:prstGeom>
        </p:spPr>
      </p:pic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501BBCC3-2871-9044-924A-BD3A054247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16" y="-3211002"/>
            <a:ext cx="1222796" cy="747723"/>
          </a:xfrm>
          <a:prstGeom prst="rect">
            <a:avLst/>
          </a:prstGeom>
        </p:spPr>
      </p:pic>
      <p:pic>
        <p:nvPicPr>
          <p:cNvPr id="31" name="Picture 30" descr="Shape&#10;&#10;Description automatically generated">
            <a:extLst>
              <a:ext uri="{FF2B5EF4-FFF2-40B4-BE49-F238E27FC236}">
                <a16:creationId xmlns:a16="http://schemas.microsoft.com/office/drawing/2014/main" id="{041ADB8C-763B-0C41-8149-C6AF81F1CB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890" y="-3141703"/>
            <a:ext cx="1222796" cy="747723"/>
          </a:xfrm>
          <a:prstGeom prst="rect">
            <a:avLst/>
          </a:prstGeom>
        </p:spPr>
      </p:pic>
      <p:pic>
        <p:nvPicPr>
          <p:cNvPr id="32" name="Picture 31" descr="Shape&#10;&#10;Description automatically generated">
            <a:extLst>
              <a:ext uri="{FF2B5EF4-FFF2-40B4-BE49-F238E27FC236}">
                <a16:creationId xmlns:a16="http://schemas.microsoft.com/office/drawing/2014/main" id="{9523569D-FBCE-C04A-B0E4-6FA090EEB8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84" y="-4131929"/>
            <a:ext cx="1222796" cy="74772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2830777-3BFC-104E-BF0D-16AA1347692C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287EA6"/>
                </a:solidFill>
              </a:rPr>
              <a:t>There are </a:t>
            </a:r>
            <a:r>
              <a:rPr lang="en-US" sz="2000" b="1" u="sng" dirty="0">
                <a:solidFill>
                  <a:srgbClr val="FFFF00"/>
                </a:solidFill>
              </a:rPr>
              <a:t>5</a:t>
            </a:r>
            <a:r>
              <a:rPr lang="en-US" sz="2000" b="1" dirty="0">
                <a:solidFill>
                  <a:srgbClr val="287EA6"/>
                </a:solidFill>
              </a:rPr>
              <a:t> ways to make four!</a:t>
            </a:r>
          </a:p>
        </p:txBody>
      </p:sp>
    </p:spTree>
    <p:extLst>
      <p:ext uri="{BB962C8B-B14F-4D97-AF65-F5344CB8AC3E}">
        <p14:creationId xmlns:p14="http://schemas.microsoft.com/office/powerpoint/2010/main" val="43085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659 0.00116 C 0.00399 0.01204 0.00087 0.02246 -0.00139 0.03334 C -0.00816 0.06644 -0.00313 0.05139 -0.00729 0.08125 C -0.00834 0.08843 -0.01007 0.09561 -0.01129 0.10255 C -0.0165 0.17246 -0.01302 0.14074 -0.02327 0.21204 C -0.02466 0.22084 -0.02604 0.22963 -0.02726 0.23866 C -0.02865 0.24746 -0.029 0.25672 -0.03125 0.26528 C -0.04219 0.30371 -0.03195 0.26968 -0.04532 0.30787 C -0.0474 0.31412 -0.04896 0.32107 -0.05139 0.32662 C -0.05625 0.33959 -0.06198 0.35139 -0.06736 0.36412 L -0.07535 0.38311 C -0.07795 0.38889 -0.08038 0.39537 -0.08334 0.40116 C -0.08594 0.40695 -0.08889 0.41227 -0.09132 0.41783 C -0.09341 0.42199 -0.09497 0.42686 -0.0974 0.43056 C -0.10243 0.43982 -0.10591 0.45255 -0.11337 0.45764 C -0.11598 0.45903 -0.11893 0.46042 -0.12136 0.46297 C -0.12761 0.46829 -0.13334 0.475 -0.13941 0.48125 C -0.14202 0.48403 -0.14462 0.48658 -0.1474 0.48936 L -0.16337 0.50533 C -0.16841 0.51019 -0.17344 0.51459 -0.17726 0.5213 C -0.18021 0.52686 -0.18264 0.53218 -0.18542 0.53727 C -0.19098 0.54838 -0.1882 0.54213 -0.19341 0.55579 C -0.19479 0.57176 -0.19913 0.58496 -0.18733 0.59838 C -0.18056 0.60602 -0.14844 0.61065 -0.14341 0.61158 C -0.10903 0.61806 -0.11493 0.61667 -0.08125 0.61968 C -0.00608 0.61459 -0.02223 0.62454 0.02465 0.60371 C 0.03802 0.59769 0.06475 0.58496 0.06475 0.58519 C 0.08593 0.58588 0.10729 0.58449 0.12864 0.58773 C 0.1526 0.59121 0.15225 0.60371 0.17465 0.61158 C 0.18437 0.61528 0.19444 0.61528 0.20451 0.6169 C 0.20937 0.62061 0.21371 0.62454 0.21875 0.62778 C 0.23298 0.63704 0.24861 0.64375 0.26267 0.6544 C 0.29114 0.67616 0.30642 0.68635 0.33472 0.71574 C 0.34375 0.725 0.35729 0.7375 0.36475 0.75023 C 0.36805 0.75602 0.37031 0.7625 0.37274 0.76898 C 0.375 0.775 0.37708 0.78125 0.37864 0.78773 C 0.38038 0.79468 0.38125 0.80186 0.38264 0.80903 C 0.38402 0.81528 0.38541 0.82153 0.38663 0.82755 C 0.38732 0.83658 0.38802 0.84537 0.38871 0.8544 C 0.38923 0.86135 0.39097 0.86852 0.39062 0.8757 C 0.39027 0.89167 0.38923 0.90787 0.38663 0.92361 C 0.38437 0.9375 0.37309 0.95926 0.36875 0.97176 C 0.36163 0.9919 0.35538 1.0125 0.34861 1.03287 C 0.33941 1.06111 0.33177 1.08611 0.32066 1.11297 C 0.3158 1.12477 0.31076 1.13681 0.30468 1.14769 C 0.2993 1.15718 0.29288 1.16551 0.28663 1.17431 C 0.28073 1.18241 0.27552 1.19144 0.26875 1.19838 C 0.25208 1.21482 0.19166 1.24398 0.18663 1.2463 C 0.17587 1.25116 0.14392 1.26412 0.13264 1.27292 C 0.12378 1.27963 0.11823 1.29398 0.10868 1.29699 C 0.08854 1.30324 0.06736 1.29885 0.0467 1.29954 C -0.0033 1.29699 -0.05348 1.29676 -0.1033 1.29167 C -0.11302 1.29051 -0.1224 1.28519 -0.13125 1.28102 C -0.16007 1.26783 -0.17275 1.26227 -0.19532 1.2463 C -0.2 1.24283 -0.20486 1.23959 -0.20938 1.23565 C -0.21424 1.23148 -0.21875 1.22686 -0.22327 1.22223 C -0.22674 1.21898 -0.23038 1.21574 -0.23334 1.21158 C -0.2467 1.19375 -0.24775 1.18403 -0.25729 1.15834 C -0.26302 1.14329 -0.26875 1.12871 -0.27327 1.11297 C -0.2757 1.1051 -0.27726 1.09699 -0.27934 1.08889 C -0.28785 1.05672 -0.28247 1.07871 -0.29132 1.04908 C -0.29341 1.0419 -0.29514 1.03473 -0.2974 1.02755 C -0.3033 1.00834 -0.30834 0.99723 -0.31337 0.97709 C -0.3158 0.96736 -0.31736 0.95741 -0.31927 0.94769 C -0.31997 0.93797 -0.32066 0.92801 -0.32136 0.91829 C -0.32188 0.91042 -0.32327 0.90232 -0.32327 0.89422 C -0.32327 0.87199 -0.32344 0.84977 -0.32136 0.82755 C -0.32032 0.81644 -0.31216 0.78727 -0.30729 0.77431 C -0.30556 0.76968 -0.30434 0.76436 -0.30139 0.76088 C -0.29861 0.75787 -0.29445 0.75787 -0.29132 0.75556 C -0.27223 0.74167 -0.28681 0.74792 -0.26736 0.73704 C -0.26337 0.73473 -0.25938 0.73311 -0.25538 0.73172 C -0.25035 0.72986 -0.23785 0.72755 -0.23334 0.72639 C -0.23004 0.72547 -0.22674 0.72477 -0.22327 0.72361 C -0.21806 0.72199 -0.21285 0.71922 -0.20729 0.71829 L -0.18941 0.71574 C -0.17066 0.71736 -0.15191 0.71783 -0.13334 0.72107 C -0.13038 0.72153 -0.12813 0.72477 -0.12535 0.72639 C -0.12205 0.72824 -0.11875 0.73033 -0.11528 0.73172 C -0.11007 0.7338 -0.10486 0.73611 -0.09948 0.73704 C -0.07466 0.74121 -0.08889 0.73912 -0.05729 0.74236 C -0.04393 0.74051 -0.03056 0.73936 -0.01736 0.73704 C -0.01528 0.73658 -0.0132 0.73565 -0.01129 0.73426 C -0.0092 0.73287 -0.00729 0.73079 -0.00538 0.72894 C -0.004 0.72639 -0.00174 0.72408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4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.0066 0.00116 C 0.00399 0.01204 0.00087 0.02246 -0.00139 0.03334 C -0.00816 0.06644 -0.00313 0.05139 -0.00729 0.08125 C -0.00833 0.08843 -0.01007 0.0956 -0.01129 0.10255 C -0.01649 0.17292 -0.01302 0.14074 -0.02327 0.21227 C -0.02465 0.22084 -0.02604 0.22963 -0.02743 0.23866 C -0.02882 0.24746 -0.02899 0.25672 -0.03125 0.26528 C -0.04219 0.30371 -0.03195 0.26968 -0.04531 0.30787 C -0.0474 0.31412 -0.04896 0.32107 -0.05139 0.32662 C -0.05625 0.33959 -0.06198 0.35139 -0.06736 0.36412 L -0.07535 0.38403 C -0.07795 0.38889 -0.08038 0.39537 -0.08333 0.40116 C -0.08594 0.40787 -0.08889 0.41273 -0.09132 0.41806 C -0.0934 0.42222 -0.09497 0.42709 -0.0974 0.43056 C -0.10243 0.43982 -0.1059 0.45278 -0.11337 0.45787 C -0.11597 0.45903 -0.11893 0.46042 -0.12136 0.46297 C -0.12761 0.46829 -0.13333 0.475 -0.13941 0.48125 C -0.14202 0.48403 -0.14462 0.48658 -0.1474 0.48935 L -0.16337 0.50533 C -0.1684 0.51019 -0.17344 0.51459 -0.17726 0.5213 C -0.18021 0.52639 -0.18264 0.53195 -0.18542 0.53727 C -0.19097 0.54838 -0.1882 0.54213 -0.1934 0.55579 C -0.19479 0.57176 -0.19913 0.58496 -0.18733 0.59838 C -0.18056 0.60602 -0.14844 0.61065 -0.1434 0.61158 C -0.10903 0.61806 -0.11493 0.61667 -0.08125 0.61968 C -0.00608 0.61459 -0.0224 0.62454 0.02465 0.60371 C 0.03802 0.59769 0.06476 0.58496 0.06476 0.58519 C 0.08594 0.58588 0.10729 0.58449 0.12864 0.58773 C 0.1526 0.59121 0.15226 0.60371 0.17465 0.61158 C 0.18437 0.61528 0.19444 0.61528 0.20451 0.6169 C 0.20937 0.6206 0.21371 0.62454 0.21875 0.62778 C 0.23298 0.63704 0.24861 0.64375 0.26267 0.6544 C 0.29114 0.67616 0.30642 0.68635 0.33472 0.71574 C 0.34375 0.725 0.35729 0.7375 0.36476 0.75023 C 0.36805 0.75602 0.37031 0.7625 0.37274 0.76898 C 0.375 0.775 0.37708 0.78125 0.37864 0.78773 C 0.38038 0.79468 0.38125 0.80185 0.38264 0.80903 C 0.38403 0.81528 0.38542 0.82153 0.38663 0.82755 C 0.38732 0.83658 0.38802 0.84537 0.38871 0.8544 C 0.38923 0.86135 0.39097 0.86852 0.39062 0.8757 C 0.39028 0.89167 0.38923 0.90787 0.38663 0.92361 C 0.38437 0.9375 0.37309 0.95926 0.36875 0.97176 C 0.36163 0.9919 0.35538 1.0125 0.34861 1.03287 C 0.33941 1.06111 0.33177 1.08611 0.32066 1.11297 C 0.31562 1.12477 0.31076 1.13681 0.30451 1.14769 C 0.2993 1.15718 0.29288 1.16551 0.28663 1.17431 C 0.28073 1.18241 0.27552 1.19144 0.26875 1.19838 C 0.25208 1.21482 0.19167 1.24398 0.18663 1.2463 C 0.17587 1.25116 0.14392 1.26412 0.13264 1.27292 C 0.12378 1.27963 0.11823 1.29398 0.10868 1.29699 C 0.08854 1.30324 0.06736 1.29885 0.0467 1.29954 C -0.0033 1.29699 -0.05347 1.29676 -0.1033 1.29167 C -0.11302 1.29051 -0.1224 1.28519 -0.13125 1.28102 C -0.16007 1.26783 -0.17274 1.26227 -0.19549 1.2463 C -0.2 1.24283 -0.20486 1.23959 -0.20938 1.23565 C -0.21424 1.23148 -0.21875 1.22685 -0.22327 1.22222 C -0.22691 1.21898 -0.23038 1.21574 -0.23333 1.21158 C -0.2467 1.19375 -0.24774 1.18403 -0.25729 1.15834 C -0.26302 1.14329 -0.26875 1.12871 -0.27327 1.11297 C -0.2757 1.1051 -0.27726 1.09699 -0.27934 1.08889 C -0.28785 1.05672 -0.28247 1.07871 -0.29132 1.04908 C -0.2934 1.0419 -0.29514 1.03472 -0.2974 1.02755 C -0.3033 1.00834 -0.30833 0.99722 -0.31337 0.97709 C -0.3158 0.96736 -0.31736 0.95741 -0.31927 0.94769 C -0.31997 0.93797 -0.32066 0.92801 -0.32136 0.91829 C -0.32188 0.91042 -0.32327 0.90232 -0.32327 0.89422 C -0.32327 0.87199 -0.32344 0.84977 -0.32136 0.82755 C -0.32031 0.81644 -0.31215 0.78727 -0.30729 0.77431 C -0.30556 0.76968 -0.30434 0.76435 -0.30139 0.76088 C -0.29861 0.75787 -0.29445 0.75787 -0.29132 0.75556 C -0.27222 0.74167 -0.28681 0.74792 -0.26736 0.73704 C -0.26337 0.73472 -0.25938 0.7331 -0.25538 0.73172 C -0.25035 0.72986 -0.23785 0.72755 -0.23333 0.72639 C -0.23004 0.72547 -0.22691 0.72477 -0.22327 0.72361 C -0.21806 0.72199 -0.21285 0.71922 -0.20729 0.71829 L -0.18941 0.71574 C -0.17066 0.71736 -0.15191 0.71783 -0.13333 0.72107 C -0.13038 0.72153 -0.12813 0.72477 -0.12535 0.72639 C -0.12205 0.72824 -0.11875 0.73033 -0.11528 0.73172 C -0.11007 0.7338 -0.10486 0.73611 -0.09948 0.73704 C -0.07465 0.74121 -0.08889 0.73912 -0.05729 0.74236 C -0.04393 0.74051 -0.03056 0.73935 -0.01736 0.73704 C -0.01528 0.73658 -0.0132 0.73565 -0.01129 0.73426 C -0.0092 0.73287 -0.00729 0.73079 -0.00538 0.72894 C -0.00399 0.72639 -0.00174 0.72408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066 0.00116 C 0.00399 0.01203 0.00087 0.02245 -0.00139 0.03333 C -0.00816 0.06643 -0.00312 0.05139 -0.00729 0.08125 C -0.00833 0.08842 -0.01007 0.0956 -0.01128 0.10254 C -0.01649 0.17291 -0.01302 0.14074 -0.02326 0.21227 C -0.02465 0.22083 -0.02604 0.22963 -0.02743 0.23866 C -0.02882 0.24745 -0.02899 0.25671 -0.03125 0.26528 C -0.04219 0.3037 -0.03194 0.26967 -0.04531 0.30787 C -0.04739 0.31412 -0.04896 0.32106 -0.05139 0.32662 C -0.05625 0.33958 -0.06198 0.35139 -0.06736 0.36412 L -0.07535 0.3831 C -0.07795 0.38889 -0.08038 0.39537 -0.08333 0.40116 C -0.08594 0.40648 -0.08889 0.4118 -0.09132 0.41736 C -0.0934 0.42153 -0.09496 0.42639 -0.09739 0.43055 C -0.10243 0.43981 -0.1059 0.45208 -0.11337 0.45717 C -0.11597 0.45903 -0.11892 0.46041 -0.12135 0.4625 C -0.1276 0.46828 -0.13333 0.475 -0.13941 0.48125 C -0.14201 0.48403 -0.14462 0.48657 -0.14739 0.48935 L -0.16337 0.50532 C -0.1684 0.51018 -0.17344 0.51458 -0.17726 0.52129 C -0.18021 0.52639 -0.18264 0.53194 -0.18541 0.53727 C -0.19097 0.54838 -0.18819 0.54213 -0.1934 0.55578 C -0.19479 0.57176 -0.19913 0.58495 -0.18732 0.59838 C -0.18055 0.60602 -0.14844 0.61065 -0.1434 0.61157 C -0.10903 0.61805 -0.11493 0.61666 -0.08125 0.61967 C -0.00607 0.61458 -0.02239 0.62453 0.02465 0.6037 C 0.03802 0.59768 0.06476 0.58495 0.06476 0.58518 C 0.08594 0.58588 0.10729 0.58449 0.12865 0.58773 C 0.15261 0.5912 0.15226 0.6037 0.17465 0.61157 C 0.18438 0.61528 0.19445 0.61528 0.20452 0.6169 C 0.20938 0.6206 0.21372 0.62453 0.21875 0.62778 C 0.23299 0.63703 0.24861 0.64375 0.26268 0.6544 C 0.29115 0.67616 0.30643 0.68634 0.33472 0.71574 C 0.34375 0.725 0.35729 0.7375 0.36476 0.75023 C 0.36806 0.75602 0.37031 0.7625 0.37274 0.76898 C 0.375 0.775 0.37709 0.78125 0.37865 0.78773 C 0.38038 0.79467 0.38125 0.80185 0.38264 0.80903 C 0.38403 0.81528 0.38542 0.82153 0.38663 0.82754 C 0.38733 0.83657 0.38802 0.84537 0.38872 0.8544 C 0.38924 0.86134 0.39097 0.86852 0.39063 0.87569 C 0.39028 0.89166 0.38924 0.90787 0.38663 0.92361 C 0.38438 0.9375 0.37309 0.95926 0.36875 0.97176 C 0.36163 0.9919 0.35538 1.0125 0.34861 1.03287 C 0.33941 1.06111 0.33177 1.08611 0.32066 1.11296 C 0.31563 1.12477 0.31077 1.1368 0.30452 1.14768 C 0.29931 1.15717 0.29288 1.16551 0.28663 1.1743 C 0.28073 1.18241 0.27552 1.19143 0.26875 1.19838 C 0.25209 1.21481 0.19167 1.24398 0.18663 1.24629 C 0.17587 1.25116 0.14393 1.26412 0.13264 1.27291 C 0.12379 1.27963 0.11823 1.29398 0.10868 1.29699 C 0.08854 1.30324 0.06736 1.29884 0.0467 1.29953 C -0.0033 1.29699 -0.05347 1.29676 -0.1033 1.29166 C -0.11302 1.29051 -0.12239 1.28518 -0.13125 1.28102 C -0.16007 1.26782 -0.17274 1.26227 -0.19548 1.24629 C -0.2 1.24282 -0.20486 1.23958 -0.20937 1.23565 C -0.21423 1.23148 -0.21875 1.22685 -0.22326 1.22222 C -0.22691 1.21898 -0.23038 1.21574 -0.23333 1.21157 C -0.2467 1.19375 -0.24774 1.18403 -0.25729 1.15833 C -0.26302 1.14328 -0.26875 1.1287 -0.27326 1.11296 C -0.27569 1.10509 -0.27726 1.09699 -0.27934 1.08889 C -0.28785 1.05671 -0.28246 1.0787 -0.29132 1.04907 C -0.2934 1.0419 -0.29514 1.03472 -0.29739 1.02754 C -0.3033 1.00833 -0.30833 0.99722 -0.31337 0.97708 C -0.3158 0.96736 -0.31736 0.95741 -0.31927 0.94768 C -0.31996 0.93796 -0.32066 0.92801 -0.32135 0.91828 C -0.32187 0.91041 -0.32326 0.90231 -0.32326 0.89421 C -0.32326 0.87199 -0.32344 0.84977 -0.32135 0.82754 C -0.32031 0.81643 -0.31215 0.78727 -0.30729 0.7743 C -0.30555 0.76967 -0.30434 0.76435 -0.30139 0.76088 C -0.29861 0.75787 -0.29444 0.75787 -0.29132 0.75555 C -0.27222 0.74166 -0.2868 0.74791 -0.26736 0.73703 C -0.26337 0.73472 -0.25937 0.7331 -0.25538 0.73171 C -0.25035 0.72986 -0.23785 0.72754 -0.23333 0.72639 C -0.23003 0.72546 -0.22691 0.72477 -0.22326 0.72361 C -0.21805 0.72199 -0.21285 0.71921 -0.20729 0.71828 L -0.18941 0.71574 C -0.17066 0.71736 -0.15191 0.71782 -0.13333 0.72106 C -0.13038 0.72153 -0.12812 0.72477 -0.12535 0.72639 C -0.12205 0.72824 -0.11875 0.73032 -0.11528 0.73171 C -0.11007 0.73379 -0.10486 0.73611 -0.09948 0.73703 C -0.07465 0.7412 -0.08889 0.73912 -0.05729 0.74236 C -0.04392 0.74051 -0.03055 0.73935 -0.01736 0.73703 C -0.01528 0.73657 -0.01319 0.73565 -0.01128 0.73426 C -0.0092 0.73287 -0.00729 0.73078 -0.00538 0.72893 C -0.00399 0.72639 -0.00173 0.72407 -0.00139 0.72106 C -0.00104 0.71828 -0.0033 0.71296 -0.0033 0.71319 " pathEditMode="relative" rAng="0" ptsTypes="AAAAAAAAAAAAAAAAAAAAAAAAAAAAAAAAAAAAAAAAAAAAAAAAAAAAAAAAAAAAAAAAAAAAAAAAAAAAAAAAAAAAAA">
                                          <p:cBhvr>
                                            <p:cTn id="28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0" presetClass="path" presetSubtype="0" accel="50000" decel="5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.0066 0.00116 C 0.00399 0.01204 0.00087 0.02246 -0.00139 0.03334 C -0.00816 0.06644 -0.00313 0.05139 -0.00729 0.08125 C -0.00833 0.08843 -0.01007 0.09584 -0.01129 0.10324 C -0.01649 0.17292 -0.01302 0.14074 -0.02326 0.21227 C -0.02465 0.22084 -0.02604 0.22963 -0.02743 0.23866 C -0.02882 0.24746 -0.02899 0.25672 -0.03125 0.26528 C -0.04219 0.30371 -0.03194 0.26968 -0.04531 0.30787 C -0.0474 0.31412 -0.04896 0.32107 -0.05139 0.32662 C -0.05625 0.33959 -0.06198 0.35139 -0.06736 0.36412 L -0.07535 0.38311 C -0.07795 0.38889 -0.08038 0.39537 -0.08333 0.40116 C -0.08594 0.40672 -0.08889 0.41204 -0.09132 0.4176 C -0.0934 0.42176 -0.09497 0.42662 -0.0974 0.43056 C -0.10243 0.43982 -0.1059 0.45232 -0.11337 0.45741 C -0.11597 0.45903 -0.11892 0.46042 -0.12135 0.46273 C -0.1276 0.46829 -0.13333 0.475 -0.13941 0.48125 C -0.14201 0.48403 -0.14462 0.48658 -0.1474 0.48936 L -0.16337 0.50533 C -0.1684 0.51019 -0.17344 0.51459 -0.17726 0.5213 C -0.18021 0.52662 -0.18264 0.53218 -0.18542 0.53727 C -0.19097 0.54838 -0.18819 0.54213 -0.1934 0.55579 C -0.19479 0.57176 -0.19913 0.58496 -0.18733 0.59838 C -0.18056 0.60602 -0.14844 0.61065 -0.1434 0.61158 C -0.10903 0.61806 -0.11493 0.61667 -0.08125 0.61968 C -0.00608 0.61459 -0.02222 0.62454 0.02465 0.60371 C 0.03802 0.59769 0.06476 0.58496 0.06476 0.58519 C 0.08594 0.58588 0.10729 0.58449 0.12865 0.58773 C 0.1526 0.59121 0.15226 0.60371 0.17465 0.61158 C 0.18437 0.61528 0.19444 0.61528 0.20451 0.6169 C 0.20937 0.62061 0.21371 0.62454 0.21875 0.62778 C 0.23299 0.63704 0.24861 0.64375 0.26267 0.6544 C 0.29115 0.67616 0.30642 0.68635 0.33472 0.71574 C 0.34375 0.725 0.35729 0.7375 0.36476 0.75023 C 0.36806 0.75602 0.37031 0.7625 0.37274 0.76898 C 0.375 0.775 0.37708 0.78125 0.37865 0.78773 C 0.38038 0.79468 0.38125 0.80186 0.38264 0.80903 C 0.38403 0.81528 0.38542 0.82153 0.38663 0.82755 C 0.38733 0.83658 0.38802 0.84537 0.38871 0.8544 C 0.38924 0.86135 0.39097 0.86852 0.39062 0.8757 C 0.39028 0.89167 0.38924 0.90787 0.38663 0.92361 C 0.38437 0.9375 0.37309 0.95926 0.36875 0.97176 C 0.36163 0.9919 0.35538 1.0125 0.34861 1.03287 C 0.33941 1.06111 0.33177 1.08611 0.32066 1.11297 C 0.31562 1.12477 0.31076 1.13681 0.30451 1.14769 C 0.29931 1.15718 0.29288 1.16551 0.28663 1.17431 C 0.28073 1.18241 0.27552 1.19144 0.26875 1.19838 C 0.25208 1.21482 0.19167 1.24398 0.18663 1.2463 C 0.17587 1.25116 0.14392 1.26412 0.13264 1.27292 C 0.12378 1.27963 0.11823 1.29398 0.10868 1.29699 C 0.08854 1.30324 0.06736 1.29885 0.0467 1.29954 C -0.0033 1.29699 -0.05347 1.29676 -0.1033 1.29167 C -0.11302 1.29051 -0.1224 1.28519 -0.13125 1.28102 C -0.16007 1.26783 -0.17274 1.26227 -0.19531 1.2463 C -0.2 1.24283 -0.20486 1.23959 -0.20938 1.23565 C -0.21424 1.23148 -0.21875 1.22686 -0.22326 1.22223 C -0.22691 1.21898 -0.23038 1.21574 -0.23333 1.21158 C -0.2467 1.19375 -0.24774 1.18403 -0.25729 1.15834 C -0.26302 1.14329 -0.26875 1.12871 -0.27326 1.11297 C -0.27569 1.1051 -0.27726 1.09699 -0.27934 1.08889 C -0.28785 1.05672 -0.28247 1.07871 -0.29132 1.04908 C -0.2934 1.0419 -0.29514 1.03473 -0.2974 1.02755 C -0.3033 1.00834 -0.30833 0.99723 -0.31337 0.97709 C -0.3158 0.96736 -0.31736 0.95741 -0.31927 0.94769 C -0.31997 0.93797 -0.32066 0.92801 -0.32135 0.91829 C -0.32188 0.91042 -0.32326 0.90232 -0.32326 0.89422 C -0.32326 0.87199 -0.32344 0.84977 -0.32135 0.82755 C -0.32031 0.81644 -0.31215 0.78727 -0.30729 0.77431 C -0.30556 0.76968 -0.30434 0.76436 -0.30139 0.76088 C -0.29861 0.75787 -0.29444 0.75787 -0.29132 0.75556 C -0.27222 0.74167 -0.28681 0.74792 -0.26736 0.73704 C -0.26337 0.73473 -0.25938 0.73311 -0.25538 0.73172 C -0.25035 0.72986 -0.23785 0.72755 -0.23333 0.72639 C -0.23004 0.72547 -0.22691 0.72477 -0.22326 0.72361 C -0.21806 0.72199 -0.21285 0.71922 -0.20729 0.71829 L -0.18941 0.71574 C -0.17066 0.71736 -0.15191 0.71783 -0.13333 0.72107 C -0.13038 0.72153 -0.12813 0.72477 -0.12535 0.72639 C -0.12205 0.72824 -0.11875 0.73033 -0.11528 0.73172 C -0.11007 0.7338 -0.10486 0.73611 -0.09948 0.73704 C -0.07465 0.74121 -0.08889 0.73912 -0.05729 0.74236 C -0.04392 0.74051 -0.03056 0.73936 -0.01736 0.73704 C -0.01528 0.73658 -0.01319 0.73565 -0.01129 0.73426 C -0.0092 0.73287 -0.00729 0.73079 -0.00538 0.72894 C -0.00399 0.72639 -0.00174 0.72408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30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2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6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659 0.00116 C 0.00399 0.01204 0.00087 0.02246 -0.00139 0.03334 C -0.00816 0.06644 -0.00313 0.05139 -0.00729 0.08125 C -0.00834 0.08843 -0.01007 0.09561 -0.01129 0.10255 C -0.0165 0.17246 -0.01302 0.14074 -0.02327 0.21204 C -0.02466 0.22084 -0.02604 0.22963 -0.02726 0.23866 C -0.02865 0.24746 -0.029 0.25672 -0.03125 0.26528 C -0.04219 0.30371 -0.03195 0.26968 -0.04532 0.30787 C -0.0474 0.31412 -0.04896 0.32107 -0.05139 0.32662 C -0.05625 0.33959 -0.06198 0.35139 -0.06736 0.36412 L -0.07535 0.38311 C -0.07795 0.38889 -0.08038 0.39537 -0.08334 0.40116 C -0.08594 0.40695 -0.08889 0.41227 -0.09132 0.41783 C -0.09341 0.42199 -0.09497 0.42686 -0.0974 0.43056 C -0.10243 0.43982 -0.10591 0.45255 -0.11337 0.45764 C -0.11598 0.45903 -0.11893 0.46042 -0.12136 0.46297 C -0.12761 0.46829 -0.13334 0.475 -0.13941 0.48125 C -0.14202 0.48403 -0.14462 0.48658 -0.1474 0.48936 L -0.16337 0.50533 C -0.16841 0.51019 -0.17344 0.51459 -0.17726 0.5213 C -0.18021 0.52686 -0.18264 0.53218 -0.18542 0.53727 C -0.19098 0.54838 -0.1882 0.54213 -0.19341 0.55579 C -0.19479 0.57176 -0.19913 0.58496 -0.18733 0.59838 C -0.18056 0.60602 -0.14844 0.61065 -0.14341 0.61158 C -0.10903 0.61806 -0.11493 0.61667 -0.08125 0.61968 C -0.00608 0.61459 -0.02223 0.62454 0.02465 0.60371 C 0.03802 0.59769 0.06475 0.58496 0.06475 0.58519 C 0.08593 0.58588 0.10729 0.58449 0.12864 0.58773 C 0.1526 0.59121 0.15225 0.60371 0.17465 0.61158 C 0.18437 0.61528 0.19444 0.61528 0.20451 0.6169 C 0.20937 0.62061 0.21371 0.62454 0.21875 0.62778 C 0.23298 0.63704 0.24861 0.64375 0.26267 0.6544 C 0.29114 0.67616 0.30642 0.68635 0.33472 0.71574 C 0.34375 0.725 0.35729 0.7375 0.36475 0.75023 C 0.36805 0.75602 0.37031 0.7625 0.37274 0.76898 C 0.375 0.775 0.37708 0.78125 0.37864 0.78773 C 0.38038 0.79468 0.38125 0.80186 0.38264 0.80903 C 0.38402 0.81528 0.38541 0.82153 0.38663 0.82755 C 0.38732 0.83658 0.38802 0.84537 0.38871 0.8544 C 0.38923 0.86135 0.39097 0.86852 0.39062 0.8757 C 0.39027 0.89167 0.38923 0.90787 0.38663 0.92361 C 0.38437 0.9375 0.37309 0.95926 0.36875 0.97176 C 0.36163 0.9919 0.35538 1.0125 0.34861 1.03287 C 0.33941 1.06111 0.33177 1.08611 0.32066 1.11297 C 0.3158 1.12477 0.31076 1.13681 0.30468 1.14769 C 0.2993 1.15718 0.29288 1.16551 0.28663 1.17431 C 0.28073 1.18241 0.27552 1.19144 0.26875 1.19838 C 0.25208 1.21482 0.19166 1.24398 0.18663 1.2463 C 0.17587 1.25116 0.14392 1.26412 0.13264 1.27292 C 0.12378 1.27963 0.11823 1.29398 0.10868 1.29699 C 0.08854 1.30324 0.06736 1.29885 0.0467 1.29954 C -0.0033 1.29699 -0.05348 1.29676 -0.1033 1.29167 C -0.11302 1.29051 -0.1224 1.28519 -0.13125 1.28102 C -0.16007 1.26783 -0.17275 1.26227 -0.19532 1.2463 C -0.2 1.24283 -0.20486 1.23959 -0.20938 1.23565 C -0.21424 1.23148 -0.21875 1.22686 -0.22327 1.22223 C -0.22674 1.21898 -0.23038 1.21574 -0.23334 1.21158 C -0.2467 1.19375 -0.24775 1.18403 -0.25729 1.15834 C -0.26302 1.14329 -0.26875 1.12871 -0.27327 1.11297 C -0.2757 1.1051 -0.27726 1.09699 -0.27934 1.08889 C -0.28785 1.05672 -0.28247 1.07871 -0.29132 1.04908 C -0.29341 1.0419 -0.29514 1.03473 -0.2974 1.02755 C -0.3033 1.00834 -0.30834 0.99723 -0.31337 0.97709 C -0.3158 0.96736 -0.31736 0.95741 -0.31927 0.94769 C -0.31997 0.93797 -0.32066 0.92801 -0.32136 0.91829 C -0.32188 0.91042 -0.32327 0.90232 -0.32327 0.89422 C -0.32327 0.87199 -0.32344 0.84977 -0.32136 0.82755 C -0.32032 0.81644 -0.31216 0.78727 -0.30729 0.77431 C -0.30556 0.76968 -0.30434 0.76436 -0.30139 0.76088 C -0.29861 0.75787 -0.29445 0.75787 -0.29132 0.75556 C -0.27223 0.74167 -0.28681 0.74792 -0.26736 0.73704 C -0.26337 0.73473 -0.25938 0.73311 -0.25538 0.73172 C -0.25035 0.72986 -0.23785 0.72755 -0.23334 0.72639 C -0.23004 0.72547 -0.22674 0.72477 -0.22327 0.72361 C -0.21806 0.72199 -0.21285 0.71922 -0.20729 0.71829 L -0.18941 0.71574 C -0.17066 0.71736 -0.15191 0.71783 -0.13334 0.72107 C -0.13038 0.72153 -0.12813 0.72477 -0.12535 0.72639 C -0.12205 0.72824 -0.11875 0.73033 -0.11528 0.73172 C -0.11007 0.7338 -0.10486 0.73611 -0.09948 0.73704 C -0.07466 0.74121 -0.08889 0.73912 -0.05729 0.74236 C -0.04393 0.74051 -0.03056 0.73936 -0.01736 0.73704 C -0.01528 0.73658 -0.0132 0.73565 -0.01129 0.73426 C -0.0092 0.73287 -0.00729 0.73079 -0.00538 0.72894 C -0.004 0.72639 -0.00174 0.72408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4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.0066 0.00116 C 0.00399 0.01204 0.00087 0.02246 -0.00139 0.03334 C -0.00816 0.06644 -0.00313 0.05139 -0.00729 0.08125 C -0.00833 0.08843 -0.01007 0.0956 -0.01129 0.10255 C -0.01649 0.17292 -0.01302 0.14074 -0.02327 0.21227 C -0.02465 0.22084 -0.02604 0.22963 -0.02743 0.23866 C -0.02882 0.24746 -0.02899 0.25672 -0.03125 0.26528 C -0.04219 0.30371 -0.03195 0.26968 -0.04531 0.30787 C -0.0474 0.31412 -0.04896 0.32107 -0.05139 0.32662 C -0.05625 0.33959 -0.06198 0.35139 -0.06736 0.36412 L -0.07535 0.38403 C -0.07795 0.38889 -0.08038 0.39537 -0.08333 0.40116 C -0.08594 0.40787 -0.08889 0.41273 -0.09132 0.41806 C -0.0934 0.42222 -0.09497 0.42709 -0.0974 0.43056 C -0.10243 0.43982 -0.1059 0.45278 -0.11337 0.45787 C -0.11597 0.45903 -0.11893 0.46042 -0.12136 0.46297 C -0.12761 0.46829 -0.13333 0.475 -0.13941 0.48125 C -0.14202 0.48403 -0.14462 0.48658 -0.1474 0.48935 L -0.16337 0.50533 C -0.1684 0.51019 -0.17344 0.51459 -0.17726 0.5213 C -0.18021 0.52639 -0.18264 0.53195 -0.18542 0.53727 C -0.19097 0.54838 -0.1882 0.54213 -0.1934 0.55579 C -0.19479 0.57176 -0.19913 0.58496 -0.18733 0.59838 C -0.18056 0.60602 -0.14844 0.61065 -0.1434 0.61158 C -0.10903 0.61806 -0.11493 0.61667 -0.08125 0.61968 C -0.00608 0.61459 -0.0224 0.62454 0.02465 0.60371 C 0.03802 0.59769 0.06476 0.58496 0.06476 0.58519 C 0.08594 0.58588 0.10729 0.58449 0.12864 0.58773 C 0.1526 0.59121 0.15226 0.60371 0.17465 0.61158 C 0.18437 0.61528 0.19444 0.61528 0.20451 0.6169 C 0.20937 0.6206 0.21371 0.62454 0.21875 0.62778 C 0.23298 0.63704 0.24861 0.64375 0.26267 0.6544 C 0.29114 0.67616 0.30642 0.68635 0.33472 0.71574 C 0.34375 0.725 0.35729 0.7375 0.36476 0.75023 C 0.36805 0.75602 0.37031 0.7625 0.37274 0.76898 C 0.375 0.775 0.37708 0.78125 0.37864 0.78773 C 0.38038 0.79468 0.38125 0.80185 0.38264 0.80903 C 0.38403 0.81528 0.38542 0.82153 0.38663 0.82755 C 0.38732 0.83658 0.38802 0.84537 0.38871 0.8544 C 0.38923 0.86135 0.39097 0.86852 0.39062 0.8757 C 0.39028 0.89167 0.38923 0.90787 0.38663 0.92361 C 0.38437 0.9375 0.37309 0.95926 0.36875 0.97176 C 0.36163 0.9919 0.35538 1.0125 0.34861 1.03287 C 0.33941 1.06111 0.33177 1.08611 0.32066 1.11297 C 0.31562 1.12477 0.31076 1.13681 0.30451 1.14769 C 0.2993 1.15718 0.29288 1.16551 0.28663 1.17431 C 0.28073 1.18241 0.27552 1.19144 0.26875 1.19838 C 0.25208 1.21482 0.19167 1.24398 0.18663 1.2463 C 0.17587 1.25116 0.14392 1.26412 0.13264 1.27292 C 0.12378 1.27963 0.11823 1.29398 0.10868 1.29699 C 0.08854 1.30324 0.06736 1.29885 0.0467 1.29954 C -0.0033 1.29699 -0.05347 1.29676 -0.1033 1.29167 C -0.11302 1.29051 -0.1224 1.28519 -0.13125 1.28102 C -0.16007 1.26783 -0.17274 1.26227 -0.19549 1.2463 C -0.2 1.24283 -0.20486 1.23959 -0.20938 1.23565 C -0.21424 1.23148 -0.21875 1.22685 -0.22327 1.22222 C -0.22691 1.21898 -0.23038 1.21574 -0.23333 1.21158 C -0.2467 1.19375 -0.24774 1.18403 -0.25729 1.15834 C -0.26302 1.14329 -0.26875 1.12871 -0.27327 1.11297 C -0.2757 1.1051 -0.27726 1.09699 -0.27934 1.08889 C -0.28785 1.05672 -0.28247 1.07871 -0.29132 1.04908 C -0.2934 1.0419 -0.29514 1.03472 -0.2974 1.02755 C -0.3033 1.00834 -0.30833 0.99722 -0.31337 0.97709 C -0.3158 0.96736 -0.31736 0.95741 -0.31927 0.94769 C -0.31997 0.93797 -0.32066 0.92801 -0.32136 0.91829 C -0.32188 0.91042 -0.32327 0.90232 -0.32327 0.89422 C -0.32327 0.87199 -0.32344 0.84977 -0.32136 0.82755 C -0.32031 0.81644 -0.31215 0.78727 -0.30729 0.77431 C -0.30556 0.76968 -0.30434 0.76435 -0.30139 0.76088 C -0.29861 0.75787 -0.29445 0.75787 -0.29132 0.75556 C -0.27222 0.74167 -0.28681 0.74792 -0.26736 0.73704 C -0.26337 0.73472 -0.25938 0.7331 -0.25538 0.73172 C -0.25035 0.72986 -0.23785 0.72755 -0.23333 0.72639 C -0.23004 0.72547 -0.22691 0.72477 -0.22327 0.72361 C -0.21806 0.72199 -0.21285 0.71922 -0.20729 0.71829 L -0.18941 0.71574 C -0.17066 0.71736 -0.15191 0.71783 -0.13333 0.72107 C -0.13038 0.72153 -0.12813 0.72477 -0.12535 0.72639 C -0.12205 0.72824 -0.11875 0.73033 -0.11528 0.73172 C -0.11007 0.7338 -0.10486 0.73611 -0.09948 0.73704 C -0.07465 0.74121 -0.08889 0.73912 -0.05729 0.74236 C -0.04393 0.74051 -0.03056 0.73935 -0.01736 0.73704 C -0.01528 0.73658 -0.0132 0.73565 -0.01129 0.73426 C -0.0092 0.73287 -0.00729 0.73079 -0.00538 0.72894 C -0.00399 0.72639 -0.00174 0.72408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066 0.00116 C 0.00399 0.01203 0.00087 0.02245 -0.00139 0.03333 C -0.00816 0.06643 -0.00312 0.05139 -0.00729 0.08125 C -0.00833 0.08842 -0.01007 0.0956 -0.01128 0.10254 C -0.01649 0.17291 -0.01302 0.14074 -0.02326 0.21227 C -0.02465 0.22083 -0.02604 0.22963 -0.02743 0.23866 C -0.02882 0.24745 -0.02899 0.25671 -0.03125 0.26528 C -0.04219 0.3037 -0.03194 0.26967 -0.04531 0.30787 C -0.04739 0.31412 -0.04896 0.32106 -0.05139 0.32662 C -0.05625 0.33958 -0.06198 0.35139 -0.06736 0.36412 L -0.07535 0.3831 C -0.07795 0.38889 -0.08038 0.39537 -0.08333 0.40116 C -0.08594 0.40648 -0.08889 0.4118 -0.09132 0.41736 C -0.0934 0.42153 -0.09496 0.42639 -0.09739 0.43055 C -0.10243 0.43981 -0.1059 0.45208 -0.11337 0.45717 C -0.11597 0.45903 -0.11892 0.46041 -0.12135 0.4625 C -0.1276 0.46828 -0.13333 0.475 -0.13941 0.48125 C -0.14201 0.48403 -0.14462 0.48657 -0.14739 0.48935 L -0.16337 0.50532 C -0.1684 0.51018 -0.17344 0.51458 -0.17726 0.52129 C -0.18021 0.52639 -0.18264 0.53194 -0.18541 0.53727 C -0.19097 0.54838 -0.18819 0.54213 -0.1934 0.55578 C -0.19479 0.57176 -0.19913 0.58495 -0.18732 0.59838 C -0.18055 0.60602 -0.14844 0.61065 -0.1434 0.61157 C -0.10903 0.61805 -0.11493 0.61666 -0.08125 0.61967 C -0.00607 0.61458 -0.02239 0.62453 0.02465 0.6037 C 0.03802 0.59768 0.06476 0.58495 0.06476 0.58518 C 0.08594 0.58588 0.10729 0.58449 0.12865 0.58773 C 0.15261 0.5912 0.15226 0.6037 0.17465 0.61157 C 0.18438 0.61528 0.19445 0.61528 0.20452 0.6169 C 0.20938 0.6206 0.21372 0.62453 0.21875 0.62778 C 0.23299 0.63703 0.24861 0.64375 0.26268 0.6544 C 0.29115 0.67616 0.30643 0.68634 0.33472 0.71574 C 0.34375 0.725 0.35729 0.7375 0.36476 0.75023 C 0.36806 0.75602 0.37031 0.7625 0.37274 0.76898 C 0.375 0.775 0.37709 0.78125 0.37865 0.78773 C 0.38038 0.79467 0.38125 0.80185 0.38264 0.80903 C 0.38403 0.81528 0.38542 0.82153 0.38663 0.82754 C 0.38733 0.83657 0.38802 0.84537 0.38872 0.8544 C 0.38924 0.86134 0.39097 0.86852 0.39063 0.87569 C 0.39028 0.89166 0.38924 0.90787 0.38663 0.92361 C 0.38438 0.9375 0.37309 0.95926 0.36875 0.97176 C 0.36163 0.9919 0.35538 1.0125 0.34861 1.03287 C 0.33941 1.06111 0.33177 1.08611 0.32066 1.11296 C 0.31563 1.12477 0.31077 1.1368 0.30452 1.14768 C 0.29931 1.15717 0.29288 1.16551 0.28663 1.1743 C 0.28073 1.18241 0.27552 1.19143 0.26875 1.19838 C 0.25209 1.21481 0.19167 1.24398 0.18663 1.24629 C 0.17587 1.25116 0.14393 1.26412 0.13264 1.27291 C 0.12379 1.27963 0.11823 1.29398 0.10868 1.29699 C 0.08854 1.30324 0.06736 1.29884 0.0467 1.29953 C -0.0033 1.29699 -0.05347 1.29676 -0.1033 1.29166 C -0.11302 1.29051 -0.12239 1.28518 -0.13125 1.28102 C -0.16007 1.26782 -0.17274 1.26227 -0.19548 1.24629 C -0.2 1.24282 -0.20486 1.23958 -0.20937 1.23565 C -0.21423 1.23148 -0.21875 1.22685 -0.22326 1.22222 C -0.22691 1.21898 -0.23038 1.21574 -0.23333 1.21157 C -0.2467 1.19375 -0.24774 1.18403 -0.25729 1.15833 C -0.26302 1.14328 -0.26875 1.1287 -0.27326 1.11296 C -0.27569 1.10509 -0.27726 1.09699 -0.27934 1.08889 C -0.28785 1.05671 -0.28246 1.0787 -0.29132 1.04907 C -0.2934 1.0419 -0.29514 1.03472 -0.29739 1.02754 C -0.3033 1.00833 -0.30833 0.99722 -0.31337 0.97708 C -0.3158 0.96736 -0.31736 0.95741 -0.31927 0.94768 C -0.31996 0.93796 -0.32066 0.92801 -0.32135 0.91828 C -0.32187 0.91041 -0.32326 0.90231 -0.32326 0.89421 C -0.32326 0.87199 -0.32344 0.84977 -0.32135 0.82754 C -0.32031 0.81643 -0.31215 0.78727 -0.30729 0.7743 C -0.30555 0.76967 -0.30434 0.76435 -0.30139 0.76088 C -0.29861 0.75787 -0.29444 0.75787 -0.29132 0.75555 C -0.27222 0.74166 -0.2868 0.74791 -0.26736 0.73703 C -0.26337 0.73472 -0.25937 0.7331 -0.25538 0.73171 C -0.25035 0.72986 -0.23785 0.72754 -0.23333 0.72639 C -0.23003 0.72546 -0.22691 0.72477 -0.22326 0.72361 C -0.21805 0.72199 -0.21285 0.71921 -0.20729 0.71828 L -0.18941 0.71574 C -0.17066 0.71736 -0.15191 0.71782 -0.13333 0.72106 C -0.13038 0.72153 -0.12812 0.72477 -0.12535 0.72639 C -0.12205 0.72824 -0.11875 0.73032 -0.11528 0.73171 C -0.11007 0.73379 -0.10486 0.73611 -0.09948 0.73703 C -0.07465 0.7412 -0.08889 0.73912 -0.05729 0.74236 C -0.04392 0.74051 -0.03055 0.73935 -0.01736 0.73703 C -0.01528 0.73657 -0.01319 0.73565 -0.01128 0.73426 C -0.0092 0.73287 -0.00729 0.73078 -0.00538 0.72893 C -0.00399 0.72639 -0.00173 0.72407 -0.00139 0.72106 C -0.00104 0.71828 -0.0033 0.71296 -0.0033 0.71319 " pathEditMode="relative" rAng="0" ptsTypes="AAAAAAAAAAAAAAAAAAAAAAAAAAAAAAAAAAAAAAAAAAAAAAAAAAAAAAAAAAAAAAAAAAAAAAAAAAAAAAAAAAAAAA">
                                          <p:cBhvr>
                                            <p:cTn id="28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0" presetClass="path" presetSubtype="0" accel="50000" decel="5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.0066 0.00116 C 0.00399 0.01204 0.00087 0.02246 -0.00139 0.03334 C -0.00816 0.06644 -0.00313 0.05139 -0.00729 0.08125 C -0.00833 0.08843 -0.01007 0.09584 -0.01129 0.10324 C -0.01649 0.17292 -0.01302 0.14074 -0.02326 0.21227 C -0.02465 0.22084 -0.02604 0.22963 -0.02743 0.23866 C -0.02882 0.24746 -0.02899 0.25672 -0.03125 0.26528 C -0.04219 0.30371 -0.03194 0.26968 -0.04531 0.30787 C -0.0474 0.31412 -0.04896 0.32107 -0.05139 0.32662 C -0.05625 0.33959 -0.06198 0.35139 -0.06736 0.36412 L -0.07535 0.38311 C -0.07795 0.38889 -0.08038 0.39537 -0.08333 0.40116 C -0.08594 0.40672 -0.08889 0.41204 -0.09132 0.4176 C -0.0934 0.42176 -0.09497 0.42662 -0.0974 0.43056 C -0.10243 0.43982 -0.1059 0.45232 -0.11337 0.45741 C -0.11597 0.45903 -0.11892 0.46042 -0.12135 0.46273 C -0.1276 0.46829 -0.13333 0.475 -0.13941 0.48125 C -0.14201 0.48403 -0.14462 0.48658 -0.1474 0.48936 L -0.16337 0.50533 C -0.1684 0.51019 -0.17344 0.51459 -0.17726 0.5213 C -0.18021 0.52662 -0.18264 0.53218 -0.18542 0.53727 C -0.19097 0.54838 -0.18819 0.54213 -0.1934 0.55579 C -0.19479 0.57176 -0.19913 0.58496 -0.18733 0.59838 C -0.18056 0.60602 -0.14844 0.61065 -0.1434 0.61158 C -0.10903 0.61806 -0.11493 0.61667 -0.08125 0.61968 C -0.00608 0.61459 -0.02222 0.62454 0.02465 0.60371 C 0.03802 0.59769 0.06476 0.58496 0.06476 0.58519 C 0.08594 0.58588 0.10729 0.58449 0.12865 0.58773 C 0.1526 0.59121 0.15226 0.60371 0.17465 0.61158 C 0.18437 0.61528 0.19444 0.61528 0.20451 0.6169 C 0.20937 0.62061 0.21371 0.62454 0.21875 0.62778 C 0.23299 0.63704 0.24861 0.64375 0.26267 0.6544 C 0.29115 0.67616 0.30642 0.68635 0.33472 0.71574 C 0.34375 0.725 0.35729 0.7375 0.36476 0.75023 C 0.36806 0.75602 0.37031 0.7625 0.37274 0.76898 C 0.375 0.775 0.37708 0.78125 0.37865 0.78773 C 0.38038 0.79468 0.38125 0.80186 0.38264 0.80903 C 0.38403 0.81528 0.38542 0.82153 0.38663 0.82755 C 0.38733 0.83658 0.38802 0.84537 0.38871 0.8544 C 0.38924 0.86135 0.39097 0.86852 0.39062 0.8757 C 0.39028 0.89167 0.38924 0.90787 0.38663 0.92361 C 0.38437 0.9375 0.37309 0.95926 0.36875 0.97176 C 0.36163 0.9919 0.35538 1.0125 0.34861 1.03287 C 0.33941 1.06111 0.33177 1.08611 0.32066 1.11297 C 0.31562 1.12477 0.31076 1.13681 0.30451 1.14769 C 0.29931 1.15718 0.29288 1.16551 0.28663 1.17431 C 0.28073 1.18241 0.27552 1.19144 0.26875 1.19838 C 0.25208 1.21482 0.19167 1.24398 0.18663 1.2463 C 0.17587 1.25116 0.14392 1.26412 0.13264 1.27292 C 0.12378 1.27963 0.11823 1.29398 0.10868 1.29699 C 0.08854 1.30324 0.06736 1.29885 0.0467 1.29954 C -0.0033 1.29699 -0.05347 1.29676 -0.1033 1.29167 C -0.11302 1.29051 -0.1224 1.28519 -0.13125 1.28102 C -0.16007 1.26783 -0.17274 1.26227 -0.19531 1.2463 C -0.2 1.24283 -0.20486 1.23959 -0.20938 1.23565 C -0.21424 1.23148 -0.21875 1.22686 -0.22326 1.22223 C -0.22691 1.21898 -0.23038 1.21574 -0.23333 1.21158 C -0.2467 1.19375 -0.24774 1.18403 -0.25729 1.15834 C -0.26302 1.14329 -0.26875 1.12871 -0.27326 1.11297 C -0.27569 1.1051 -0.27726 1.09699 -0.27934 1.08889 C -0.28785 1.05672 -0.28247 1.07871 -0.29132 1.04908 C -0.2934 1.0419 -0.29514 1.03473 -0.2974 1.02755 C -0.3033 1.00834 -0.30833 0.99723 -0.31337 0.97709 C -0.3158 0.96736 -0.31736 0.95741 -0.31927 0.94769 C -0.31997 0.93797 -0.32066 0.92801 -0.32135 0.91829 C -0.32188 0.91042 -0.32326 0.90232 -0.32326 0.89422 C -0.32326 0.87199 -0.32344 0.84977 -0.32135 0.82755 C -0.32031 0.81644 -0.31215 0.78727 -0.30729 0.77431 C -0.30556 0.76968 -0.30434 0.76436 -0.30139 0.76088 C -0.29861 0.75787 -0.29444 0.75787 -0.29132 0.75556 C -0.27222 0.74167 -0.28681 0.74792 -0.26736 0.73704 C -0.26337 0.73473 -0.25938 0.73311 -0.25538 0.73172 C -0.25035 0.72986 -0.23785 0.72755 -0.23333 0.72639 C -0.23004 0.72547 -0.22691 0.72477 -0.22326 0.72361 C -0.21806 0.72199 -0.21285 0.71922 -0.20729 0.71829 L -0.18941 0.71574 C -0.17066 0.71736 -0.15191 0.71783 -0.13333 0.72107 C -0.13038 0.72153 -0.12813 0.72477 -0.12535 0.72639 C -0.12205 0.72824 -0.11875 0.73033 -0.11528 0.73172 C -0.11007 0.7338 -0.10486 0.73611 -0.09948 0.73704 C -0.07465 0.74121 -0.08889 0.73912 -0.05729 0.74236 C -0.04392 0.74051 -0.03056 0.73936 -0.01736 0.73704 C -0.01528 0.73658 -0.01319 0.73565 -0.01129 0.73426 C -0.0092 0.73287 -0.00729 0.73079 -0.00538 0.72894 C -0.00399 0.72639 -0.00174 0.72408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30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2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6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0815D159-C18E-BF42-876A-4386E2CEA197}"/>
              </a:ext>
            </a:extLst>
          </p:cNvPr>
          <p:cNvSpPr/>
          <p:nvPr/>
        </p:nvSpPr>
        <p:spPr>
          <a:xfrm>
            <a:off x="1157468" y="729205"/>
            <a:ext cx="6690167" cy="580213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FFFF00"/>
          </a:solidFill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62CA8CF-2346-A340-8FFD-08FB1DAED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13" y="1201756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rgbClr val="00B050"/>
                </a:solidFill>
              </a:rPr>
              <a:t>Challenge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0ED563-8488-2D41-905E-F07F9681A3F8}"/>
              </a:ext>
            </a:extLst>
          </p:cNvPr>
          <p:cNvSpPr txBox="1">
            <a:spLocks/>
          </p:cNvSpPr>
          <p:nvPr/>
        </p:nvSpPr>
        <p:spPr>
          <a:xfrm>
            <a:off x="1446835" y="2399969"/>
            <a:ext cx="625033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00B050"/>
                </a:solidFill>
              </a:rPr>
              <a:t>With a partner, use a whiteboard to write down as many ways as you can remember to make 4. Can you recall all 5 ways?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EC3D63-E82D-F542-8ADB-421F0DC3F009}"/>
              </a:ext>
            </a:extLst>
          </p:cNvPr>
          <p:cNvSpPr/>
          <p:nvPr/>
        </p:nvSpPr>
        <p:spPr>
          <a:xfrm>
            <a:off x="6689585" y="4639496"/>
            <a:ext cx="2015160" cy="199379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FF00"/>
                </a:solidFill>
              </a:rPr>
              <a:t>Click</a:t>
            </a:r>
            <a:r>
              <a:rPr lang="en-GB" sz="2000" b="1" dirty="0"/>
              <a:t> to reveal the answers</a:t>
            </a:r>
            <a:endParaRPr lang="en-US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1718D2-6913-F24C-96B3-F8EEB8320381}"/>
              </a:ext>
            </a:extLst>
          </p:cNvPr>
          <p:cNvSpPr/>
          <p:nvPr/>
        </p:nvSpPr>
        <p:spPr>
          <a:xfrm>
            <a:off x="2454416" y="3963473"/>
            <a:ext cx="167891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00B050"/>
                </a:solidFill>
              </a:rPr>
              <a:t>4 + 0 = 4</a:t>
            </a:r>
          </a:p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00B050"/>
                </a:solidFill>
              </a:rPr>
              <a:t>0 +4 = 4</a:t>
            </a:r>
          </a:p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00B050"/>
                </a:solidFill>
              </a:rPr>
              <a:t>1 + 3 =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A11853-5BB6-AB44-B1B0-88D0508E7EA5}"/>
              </a:ext>
            </a:extLst>
          </p:cNvPr>
          <p:cNvSpPr/>
          <p:nvPr/>
        </p:nvSpPr>
        <p:spPr>
          <a:xfrm>
            <a:off x="4658521" y="3937126"/>
            <a:ext cx="16789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00B050"/>
                </a:solidFill>
              </a:rPr>
              <a:t>3 + 1 = 4</a:t>
            </a:r>
          </a:p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00B050"/>
                </a:solidFill>
              </a:rPr>
              <a:t>2 + 2 = 4</a:t>
            </a:r>
          </a:p>
        </p:txBody>
      </p:sp>
    </p:spTree>
    <p:extLst>
      <p:ext uri="{BB962C8B-B14F-4D97-AF65-F5344CB8AC3E}">
        <p14:creationId xmlns:p14="http://schemas.microsoft.com/office/powerpoint/2010/main" val="372606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6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" fill="hold">
                          <p:stCondLst>
                            <p:cond delay="0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  <p:bldP spid="4" grpId="1"/>
          <p:bldP spid="5" grpId="0"/>
          <p:bldP spid="5" grpId="1"/>
          <p:bldP spid="6" grpId="0" animBg="1"/>
          <p:bldP spid="7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6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" fill="hold">
                          <p:stCondLst>
                            <p:cond delay="0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  <p:bldP spid="4" grpId="1"/>
          <p:bldP spid="5" grpId="0"/>
          <p:bldP spid="5" grpId="1"/>
          <p:bldP spid="6" grpId="0" animBg="1"/>
          <p:bldP spid="7" grpId="0"/>
          <p:bldP spid="8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E8A4E9F8-227D-584F-B93D-89891E6D0A35}"/>
              </a:ext>
            </a:extLst>
          </p:cNvPr>
          <p:cNvSpPr/>
          <p:nvPr/>
        </p:nvSpPr>
        <p:spPr>
          <a:xfrm>
            <a:off x="127322" y="5926238"/>
            <a:ext cx="1273215" cy="833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28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112</Words>
  <Application>Microsoft Office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Twinkl</vt:lpstr>
      <vt:lpstr>Calibri</vt:lpstr>
      <vt:lpstr>Office Theme</vt:lpstr>
      <vt:lpstr>PowerPoint Presentation</vt:lpstr>
      <vt:lpstr>There are 5 ways to make 4!</vt:lpstr>
      <vt:lpstr>4+0=4</vt:lpstr>
      <vt:lpstr>0+4=4</vt:lpstr>
      <vt:lpstr>3+1=4</vt:lpstr>
      <vt:lpstr>1+3=4</vt:lpstr>
      <vt:lpstr>2+2=4</vt:lpstr>
      <vt:lpstr>Challenge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Office</dc:creator>
  <cp:lastModifiedBy>Laura Leggett</cp:lastModifiedBy>
  <cp:revision>5</cp:revision>
  <dcterms:created xsi:type="dcterms:W3CDTF">2021-12-28T13:04:53Z</dcterms:created>
  <dcterms:modified xsi:type="dcterms:W3CDTF">2022-07-07T16:32:54Z</dcterms:modified>
</cp:coreProperties>
</file>