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9" r:id="rId4"/>
    <p:sldId id="267" r:id="rId5"/>
    <p:sldId id="268" r:id="rId6"/>
    <p:sldId id="269" r:id="rId7"/>
    <p:sldId id="270" r:id="rId8"/>
    <p:sldId id="271" r:id="rId9"/>
    <p:sldId id="266" r:id="rId10"/>
    <p:sldId id="258" r:id="rId11"/>
  </p:sldIdLst>
  <p:sldSz cx="9144000" cy="6858000" type="screen4x3"/>
  <p:notesSz cx="6858000" cy="9144000"/>
  <p:embeddedFontLst>
    <p:embeddedFont>
      <p:font typeface="Twinkl" panose="020B0604020202020204" charset="0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97"/>
    <a:srgbClr val="0080B4"/>
    <a:srgbClr val="287EA6"/>
    <a:srgbClr val="20ADCC"/>
    <a:srgbClr val="18A0DB"/>
    <a:srgbClr val="ACDDFC"/>
    <a:srgbClr val="DE1E5A"/>
    <a:srgbClr val="BC0105"/>
    <a:srgbClr val="4DB1E3"/>
    <a:srgbClr val="80C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17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1308" y="9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curriculum-for-excellence-early/curriculum-for-excellence-early-mathematics/early-arithmetical-learning-mathematics-and-numeracy-early-scotland-cf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curriculum-for-excellence-early/curriculum-for-excellence-early-mathematics/early-arithmetical-learning-mathematics-and-numeracy-early-scotland-cfe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78973766-5EC9-8E42-93F5-AEB7FB597995}"/>
              </a:ext>
            </a:extLst>
          </p:cNvPr>
          <p:cNvSpPr/>
          <p:nvPr/>
        </p:nvSpPr>
        <p:spPr>
          <a:xfrm>
            <a:off x="127322" y="5926238"/>
            <a:ext cx="1273215" cy="833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05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E8A4E9F8-227D-584F-B93D-89891E6D0A35}"/>
              </a:ext>
            </a:extLst>
          </p:cNvPr>
          <p:cNvSpPr/>
          <p:nvPr/>
        </p:nvSpPr>
        <p:spPr>
          <a:xfrm>
            <a:off x="127322" y="5926238"/>
            <a:ext cx="1273215" cy="833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28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4297A6-BB98-804F-80EC-AC1F223BF806}"/>
              </a:ext>
            </a:extLst>
          </p:cNvPr>
          <p:cNvSpPr/>
          <p:nvPr/>
        </p:nvSpPr>
        <p:spPr>
          <a:xfrm>
            <a:off x="0" y="2152891"/>
            <a:ext cx="9144000" cy="2314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079677-7DE6-4847-99F2-95DD3E94A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95" y="2759107"/>
            <a:ext cx="8773609" cy="994306"/>
          </a:xfrm>
        </p:spPr>
        <p:txBody>
          <a:bodyPr/>
          <a:lstStyle/>
          <a:p>
            <a:r>
              <a:rPr lang="en-GB" sz="4400" b="0" dirty="0">
                <a:solidFill>
                  <a:srgbClr val="00AE97"/>
                </a:solidFill>
              </a:rPr>
              <a:t>There are </a:t>
            </a:r>
            <a:r>
              <a:rPr lang="en-GB" sz="44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six</a:t>
            </a:r>
            <a:r>
              <a:rPr lang="en-GB" sz="4400" b="0" dirty="0">
                <a:solidFill>
                  <a:srgbClr val="00AE97"/>
                </a:solidFill>
              </a:rPr>
              <a:t> ways to make 5!</a:t>
            </a:r>
            <a:endParaRPr lang="en-US" sz="4400" dirty="0">
              <a:solidFill>
                <a:srgbClr val="00AE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1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594C1808-8C6A-0B48-8056-1495FF0E37FF}"/>
              </a:ext>
            </a:extLst>
          </p:cNvPr>
          <p:cNvSpPr/>
          <p:nvPr/>
        </p:nvSpPr>
        <p:spPr>
          <a:xfrm>
            <a:off x="1776712" y="4968755"/>
            <a:ext cx="5590573" cy="1562583"/>
          </a:xfrm>
          <a:custGeom>
            <a:avLst/>
            <a:gdLst>
              <a:gd name="connsiteX0" fmla="*/ 231495 w 5590573"/>
              <a:gd name="connsiteY0" fmla="*/ 0 h 1562583"/>
              <a:gd name="connsiteX1" fmla="*/ 5370654 w 5590573"/>
              <a:gd name="connsiteY1" fmla="*/ 0 h 1562583"/>
              <a:gd name="connsiteX2" fmla="*/ 5370654 w 5590573"/>
              <a:gd name="connsiteY2" fmla="*/ 178442 h 1562583"/>
              <a:gd name="connsiteX3" fmla="*/ 5590573 w 5590573"/>
              <a:gd name="connsiteY3" fmla="*/ 178442 h 1562583"/>
              <a:gd name="connsiteX4" fmla="*/ 5590573 w 5590573"/>
              <a:gd name="connsiteY4" fmla="*/ 1384139 h 1562583"/>
              <a:gd name="connsiteX5" fmla="*/ 5370654 w 5590573"/>
              <a:gd name="connsiteY5" fmla="*/ 1384139 h 1562583"/>
              <a:gd name="connsiteX6" fmla="*/ 5370654 w 5590573"/>
              <a:gd name="connsiteY6" fmla="*/ 1562583 h 1562583"/>
              <a:gd name="connsiteX7" fmla="*/ 231495 w 5590573"/>
              <a:gd name="connsiteY7" fmla="*/ 1562583 h 1562583"/>
              <a:gd name="connsiteX8" fmla="*/ 231495 w 5590573"/>
              <a:gd name="connsiteY8" fmla="*/ 1384139 h 1562583"/>
              <a:gd name="connsiteX9" fmla="*/ 0 w 5590573"/>
              <a:gd name="connsiteY9" fmla="*/ 1384139 h 1562583"/>
              <a:gd name="connsiteX10" fmla="*/ 0 w 5590573"/>
              <a:gd name="connsiteY10" fmla="*/ 178442 h 1562583"/>
              <a:gd name="connsiteX11" fmla="*/ 231495 w 5590573"/>
              <a:gd name="connsiteY11" fmla="*/ 178442 h 156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90573" h="1562583">
                <a:moveTo>
                  <a:pt x="231495" y="0"/>
                </a:moveTo>
                <a:lnTo>
                  <a:pt x="5370654" y="0"/>
                </a:lnTo>
                <a:lnTo>
                  <a:pt x="5370654" y="178442"/>
                </a:lnTo>
                <a:lnTo>
                  <a:pt x="5590573" y="178442"/>
                </a:lnTo>
                <a:lnTo>
                  <a:pt x="5590573" y="1384139"/>
                </a:lnTo>
                <a:lnTo>
                  <a:pt x="5370654" y="1384139"/>
                </a:lnTo>
                <a:lnTo>
                  <a:pt x="5370654" y="1562583"/>
                </a:lnTo>
                <a:lnTo>
                  <a:pt x="231495" y="1562583"/>
                </a:lnTo>
                <a:lnTo>
                  <a:pt x="231495" y="1384139"/>
                </a:lnTo>
                <a:lnTo>
                  <a:pt x="0" y="1384139"/>
                </a:lnTo>
                <a:lnTo>
                  <a:pt x="0" y="178442"/>
                </a:lnTo>
                <a:lnTo>
                  <a:pt x="231495" y="178442"/>
                </a:lnTo>
                <a:close/>
              </a:path>
            </a:pathLst>
          </a:custGeom>
          <a:solidFill>
            <a:schemeClr val="bg1"/>
          </a:solidFill>
          <a:ln w="127000">
            <a:solidFill>
              <a:srgbClr val="00AE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546A43-AE91-DD47-B75C-AD014664E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0" y="5322343"/>
            <a:ext cx="8220075" cy="994306"/>
          </a:xfrm>
        </p:spPr>
        <p:txBody>
          <a:bodyPr/>
          <a:lstStyle/>
          <a:p>
            <a:r>
              <a:rPr lang="en-US" sz="8800" dirty="0">
                <a:solidFill>
                  <a:srgbClr val="00AE97"/>
                </a:solidFill>
              </a:rPr>
              <a:t>5+0=5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6E7D732-B051-A643-9284-A00881F412B3}"/>
              </a:ext>
            </a:extLst>
          </p:cNvPr>
          <p:cNvSpPr/>
          <p:nvPr/>
        </p:nvSpPr>
        <p:spPr>
          <a:xfrm>
            <a:off x="6947191" y="126467"/>
            <a:ext cx="2015160" cy="1993795"/>
          </a:xfrm>
          <a:prstGeom prst="ellipse">
            <a:avLst/>
          </a:prstGeom>
          <a:solidFill>
            <a:srgbClr val="00A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There are </a:t>
            </a:r>
            <a:r>
              <a:rPr lang="en-US" sz="2000" b="1" u="sng" dirty="0">
                <a:solidFill>
                  <a:schemeClr val="bg1"/>
                </a:solidFill>
              </a:rPr>
              <a:t>six</a:t>
            </a:r>
            <a:r>
              <a:rPr lang="en-US" sz="2000" b="1" dirty="0"/>
              <a:t> ways to make 5!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D11FC8-9885-AC46-A393-5479E7B4BA32}"/>
              </a:ext>
            </a:extLst>
          </p:cNvPr>
          <p:cNvGrpSpPr/>
          <p:nvPr/>
        </p:nvGrpSpPr>
        <p:grpSpPr>
          <a:xfrm>
            <a:off x="2181826" y="750373"/>
            <a:ext cx="4590523" cy="4003693"/>
            <a:chOff x="2181826" y="750373"/>
            <a:chExt cx="4590523" cy="4003693"/>
          </a:xfrm>
        </p:grpSpPr>
        <p:pic>
          <p:nvPicPr>
            <p:cNvPr id="4" name="Picture 3" descr="Logo, icon&#10;&#10;Description automatically generated">
              <a:extLst>
                <a:ext uri="{FF2B5EF4-FFF2-40B4-BE49-F238E27FC236}">
                  <a16:creationId xmlns:a16="http://schemas.microsoft.com/office/drawing/2014/main" id="{41033B89-797A-3F40-B235-04AA14F43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826" y="750373"/>
              <a:ext cx="4590523" cy="400369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9EEDDF1-A30F-5048-AA34-671DAFD4BE35}"/>
                </a:ext>
              </a:extLst>
            </p:cNvPr>
            <p:cNvSpPr/>
            <p:nvPr/>
          </p:nvSpPr>
          <p:spPr>
            <a:xfrm>
              <a:off x="3318784" y="3327763"/>
              <a:ext cx="393539" cy="393539"/>
            </a:xfrm>
            <a:prstGeom prst="ellipse">
              <a:avLst/>
            </a:prstGeom>
            <a:solidFill>
              <a:srgbClr val="008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C7CD575-0E71-0E41-90E4-EDAB841DA5DF}"/>
                </a:ext>
              </a:extLst>
            </p:cNvPr>
            <p:cNvSpPr/>
            <p:nvPr/>
          </p:nvSpPr>
          <p:spPr>
            <a:xfrm>
              <a:off x="5241850" y="3295488"/>
              <a:ext cx="393539" cy="393539"/>
            </a:xfrm>
            <a:prstGeom prst="ellipse">
              <a:avLst/>
            </a:prstGeom>
            <a:solidFill>
              <a:srgbClr val="008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F74E99E-D015-A54D-8B88-F98C1302897B}"/>
              </a:ext>
            </a:extLst>
          </p:cNvPr>
          <p:cNvSpPr/>
          <p:nvPr/>
        </p:nvSpPr>
        <p:spPr>
          <a:xfrm>
            <a:off x="4454227" y="1678329"/>
            <a:ext cx="45719" cy="28242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2E1AE68-C9DD-FC47-B592-21021759A48B}"/>
              </a:ext>
            </a:extLst>
          </p:cNvPr>
          <p:cNvSpPr/>
          <p:nvPr/>
        </p:nvSpPr>
        <p:spPr>
          <a:xfrm>
            <a:off x="2615878" y="1123364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131F8F1-50FA-0C4B-9D11-CB49396F3300}"/>
              </a:ext>
            </a:extLst>
          </p:cNvPr>
          <p:cNvSpPr/>
          <p:nvPr/>
        </p:nvSpPr>
        <p:spPr>
          <a:xfrm>
            <a:off x="2419108" y="1726723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FA0D887-DF22-9A46-A1B2-2E8101EDB303}"/>
              </a:ext>
            </a:extLst>
          </p:cNvPr>
          <p:cNvSpPr/>
          <p:nvPr/>
        </p:nvSpPr>
        <p:spPr>
          <a:xfrm>
            <a:off x="2762441" y="2277080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8C84FA8-F97E-C143-962A-38B4EC7C04A3}"/>
              </a:ext>
            </a:extLst>
          </p:cNvPr>
          <p:cNvSpPr/>
          <p:nvPr/>
        </p:nvSpPr>
        <p:spPr>
          <a:xfrm>
            <a:off x="2419107" y="3524533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0091D31-CE10-8440-992A-CCE284515F70}"/>
              </a:ext>
            </a:extLst>
          </p:cNvPr>
          <p:cNvSpPr/>
          <p:nvPr/>
        </p:nvSpPr>
        <p:spPr>
          <a:xfrm>
            <a:off x="2808738" y="4109014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7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9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5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2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5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5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5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8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2" grpId="0"/>
          <p:bldP spid="2" grpId="1"/>
          <p:bldP spid="9" grpId="0" animBg="1"/>
          <p:bldP spid="5" grpId="0" animBg="1"/>
          <p:bldP spid="5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9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5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2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5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5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5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8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2" grpId="0"/>
          <p:bldP spid="2" grpId="1"/>
          <p:bldP spid="9" grpId="0" animBg="1"/>
          <p:bldP spid="5" grpId="0" animBg="1"/>
          <p:bldP spid="5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594C1808-8C6A-0B48-8056-1495FF0E37FF}"/>
              </a:ext>
            </a:extLst>
          </p:cNvPr>
          <p:cNvSpPr/>
          <p:nvPr/>
        </p:nvSpPr>
        <p:spPr>
          <a:xfrm>
            <a:off x="1776712" y="4968755"/>
            <a:ext cx="5590573" cy="1562583"/>
          </a:xfrm>
          <a:custGeom>
            <a:avLst/>
            <a:gdLst>
              <a:gd name="connsiteX0" fmla="*/ 231495 w 5590573"/>
              <a:gd name="connsiteY0" fmla="*/ 0 h 1562583"/>
              <a:gd name="connsiteX1" fmla="*/ 5370654 w 5590573"/>
              <a:gd name="connsiteY1" fmla="*/ 0 h 1562583"/>
              <a:gd name="connsiteX2" fmla="*/ 5370654 w 5590573"/>
              <a:gd name="connsiteY2" fmla="*/ 178442 h 1562583"/>
              <a:gd name="connsiteX3" fmla="*/ 5590573 w 5590573"/>
              <a:gd name="connsiteY3" fmla="*/ 178442 h 1562583"/>
              <a:gd name="connsiteX4" fmla="*/ 5590573 w 5590573"/>
              <a:gd name="connsiteY4" fmla="*/ 1384139 h 1562583"/>
              <a:gd name="connsiteX5" fmla="*/ 5370654 w 5590573"/>
              <a:gd name="connsiteY5" fmla="*/ 1384139 h 1562583"/>
              <a:gd name="connsiteX6" fmla="*/ 5370654 w 5590573"/>
              <a:gd name="connsiteY6" fmla="*/ 1562583 h 1562583"/>
              <a:gd name="connsiteX7" fmla="*/ 231495 w 5590573"/>
              <a:gd name="connsiteY7" fmla="*/ 1562583 h 1562583"/>
              <a:gd name="connsiteX8" fmla="*/ 231495 w 5590573"/>
              <a:gd name="connsiteY8" fmla="*/ 1384139 h 1562583"/>
              <a:gd name="connsiteX9" fmla="*/ 0 w 5590573"/>
              <a:gd name="connsiteY9" fmla="*/ 1384139 h 1562583"/>
              <a:gd name="connsiteX10" fmla="*/ 0 w 5590573"/>
              <a:gd name="connsiteY10" fmla="*/ 178442 h 1562583"/>
              <a:gd name="connsiteX11" fmla="*/ 231495 w 5590573"/>
              <a:gd name="connsiteY11" fmla="*/ 178442 h 156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90573" h="1562583">
                <a:moveTo>
                  <a:pt x="231495" y="0"/>
                </a:moveTo>
                <a:lnTo>
                  <a:pt x="5370654" y="0"/>
                </a:lnTo>
                <a:lnTo>
                  <a:pt x="5370654" y="178442"/>
                </a:lnTo>
                <a:lnTo>
                  <a:pt x="5590573" y="178442"/>
                </a:lnTo>
                <a:lnTo>
                  <a:pt x="5590573" y="1384139"/>
                </a:lnTo>
                <a:lnTo>
                  <a:pt x="5370654" y="1384139"/>
                </a:lnTo>
                <a:lnTo>
                  <a:pt x="5370654" y="1562583"/>
                </a:lnTo>
                <a:lnTo>
                  <a:pt x="231495" y="1562583"/>
                </a:lnTo>
                <a:lnTo>
                  <a:pt x="231495" y="1384139"/>
                </a:lnTo>
                <a:lnTo>
                  <a:pt x="0" y="1384139"/>
                </a:lnTo>
                <a:lnTo>
                  <a:pt x="0" y="178442"/>
                </a:lnTo>
                <a:lnTo>
                  <a:pt x="231495" y="178442"/>
                </a:lnTo>
                <a:close/>
              </a:path>
            </a:pathLst>
          </a:custGeom>
          <a:solidFill>
            <a:schemeClr val="bg1"/>
          </a:solidFill>
          <a:ln w="127000">
            <a:solidFill>
              <a:srgbClr val="00AE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546A43-AE91-DD47-B75C-AD014664E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0" y="5322343"/>
            <a:ext cx="8220075" cy="994306"/>
          </a:xfrm>
        </p:spPr>
        <p:txBody>
          <a:bodyPr/>
          <a:lstStyle/>
          <a:p>
            <a:r>
              <a:rPr lang="en-US" sz="8800" dirty="0">
                <a:solidFill>
                  <a:srgbClr val="00AE97"/>
                </a:solidFill>
              </a:rPr>
              <a:t>0+5=5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6E7D732-B051-A643-9284-A00881F412B3}"/>
              </a:ext>
            </a:extLst>
          </p:cNvPr>
          <p:cNvSpPr/>
          <p:nvPr/>
        </p:nvSpPr>
        <p:spPr>
          <a:xfrm>
            <a:off x="6947191" y="126467"/>
            <a:ext cx="2015160" cy="1993795"/>
          </a:xfrm>
          <a:prstGeom prst="ellipse">
            <a:avLst/>
          </a:prstGeom>
          <a:solidFill>
            <a:srgbClr val="00A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There are </a:t>
            </a:r>
            <a:r>
              <a:rPr lang="en-US" sz="2000" b="1" u="sng" dirty="0">
                <a:solidFill>
                  <a:schemeClr val="bg1"/>
                </a:solidFill>
              </a:rPr>
              <a:t>six</a:t>
            </a:r>
            <a:r>
              <a:rPr lang="en-US" sz="2000" b="1" dirty="0"/>
              <a:t> ways to make 5!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D11FC8-9885-AC46-A393-5479E7B4BA32}"/>
              </a:ext>
            </a:extLst>
          </p:cNvPr>
          <p:cNvGrpSpPr/>
          <p:nvPr/>
        </p:nvGrpSpPr>
        <p:grpSpPr>
          <a:xfrm>
            <a:off x="2181826" y="750373"/>
            <a:ext cx="4590523" cy="4003693"/>
            <a:chOff x="2181826" y="750373"/>
            <a:chExt cx="4590523" cy="4003693"/>
          </a:xfrm>
        </p:grpSpPr>
        <p:pic>
          <p:nvPicPr>
            <p:cNvPr id="4" name="Picture 3" descr="Logo, icon&#10;&#10;Description automatically generated">
              <a:extLst>
                <a:ext uri="{FF2B5EF4-FFF2-40B4-BE49-F238E27FC236}">
                  <a16:creationId xmlns:a16="http://schemas.microsoft.com/office/drawing/2014/main" id="{41033B89-797A-3F40-B235-04AA14F43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826" y="750373"/>
              <a:ext cx="4590523" cy="400369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9EEDDF1-A30F-5048-AA34-671DAFD4BE35}"/>
                </a:ext>
              </a:extLst>
            </p:cNvPr>
            <p:cNvSpPr/>
            <p:nvPr/>
          </p:nvSpPr>
          <p:spPr>
            <a:xfrm>
              <a:off x="3318784" y="3327763"/>
              <a:ext cx="393539" cy="393539"/>
            </a:xfrm>
            <a:prstGeom prst="ellipse">
              <a:avLst/>
            </a:prstGeom>
            <a:solidFill>
              <a:srgbClr val="008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C7CD575-0E71-0E41-90E4-EDAB841DA5DF}"/>
                </a:ext>
              </a:extLst>
            </p:cNvPr>
            <p:cNvSpPr/>
            <p:nvPr/>
          </p:nvSpPr>
          <p:spPr>
            <a:xfrm>
              <a:off x="5241850" y="3295488"/>
              <a:ext cx="393539" cy="393539"/>
            </a:xfrm>
            <a:prstGeom prst="ellipse">
              <a:avLst/>
            </a:prstGeom>
            <a:solidFill>
              <a:srgbClr val="008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F74E99E-D015-A54D-8B88-F98C1302897B}"/>
              </a:ext>
            </a:extLst>
          </p:cNvPr>
          <p:cNvSpPr/>
          <p:nvPr/>
        </p:nvSpPr>
        <p:spPr>
          <a:xfrm>
            <a:off x="4454227" y="1678329"/>
            <a:ext cx="45719" cy="28242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2E1AE68-C9DD-FC47-B592-21021759A48B}"/>
              </a:ext>
            </a:extLst>
          </p:cNvPr>
          <p:cNvSpPr/>
          <p:nvPr/>
        </p:nvSpPr>
        <p:spPr>
          <a:xfrm>
            <a:off x="5973052" y="1037564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131F8F1-50FA-0C4B-9D11-CB49396F3300}"/>
              </a:ext>
            </a:extLst>
          </p:cNvPr>
          <p:cNvSpPr/>
          <p:nvPr/>
        </p:nvSpPr>
        <p:spPr>
          <a:xfrm>
            <a:off x="6151442" y="1645792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FA0D887-DF22-9A46-A1B2-2E8101EDB303}"/>
              </a:ext>
            </a:extLst>
          </p:cNvPr>
          <p:cNvSpPr/>
          <p:nvPr/>
        </p:nvSpPr>
        <p:spPr>
          <a:xfrm>
            <a:off x="5978723" y="2277080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8C84FA8-F97E-C143-962A-38B4EC7C04A3}"/>
              </a:ext>
            </a:extLst>
          </p:cNvPr>
          <p:cNvSpPr/>
          <p:nvPr/>
        </p:nvSpPr>
        <p:spPr>
          <a:xfrm>
            <a:off x="6169822" y="3608130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0091D31-CE10-8440-992A-CCE284515F70}"/>
              </a:ext>
            </a:extLst>
          </p:cNvPr>
          <p:cNvSpPr/>
          <p:nvPr/>
        </p:nvSpPr>
        <p:spPr>
          <a:xfrm>
            <a:off x="5840964" y="4109014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3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9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5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2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5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5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5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8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2" grpId="0"/>
          <p:bldP spid="2" grpId="1"/>
          <p:bldP spid="9" grpId="0" animBg="1"/>
          <p:bldP spid="5" grpId="0" animBg="1"/>
          <p:bldP spid="5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9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5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2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5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5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5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8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2" grpId="0"/>
          <p:bldP spid="2" grpId="1"/>
          <p:bldP spid="9" grpId="0" animBg="1"/>
          <p:bldP spid="5" grpId="0" animBg="1"/>
          <p:bldP spid="5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594C1808-8C6A-0B48-8056-1495FF0E37FF}"/>
              </a:ext>
            </a:extLst>
          </p:cNvPr>
          <p:cNvSpPr/>
          <p:nvPr/>
        </p:nvSpPr>
        <p:spPr>
          <a:xfrm>
            <a:off x="1776712" y="4968755"/>
            <a:ext cx="5590573" cy="1562583"/>
          </a:xfrm>
          <a:custGeom>
            <a:avLst/>
            <a:gdLst>
              <a:gd name="connsiteX0" fmla="*/ 231495 w 5590573"/>
              <a:gd name="connsiteY0" fmla="*/ 0 h 1562583"/>
              <a:gd name="connsiteX1" fmla="*/ 5370654 w 5590573"/>
              <a:gd name="connsiteY1" fmla="*/ 0 h 1562583"/>
              <a:gd name="connsiteX2" fmla="*/ 5370654 w 5590573"/>
              <a:gd name="connsiteY2" fmla="*/ 178442 h 1562583"/>
              <a:gd name="connsiteX3" fmla="*/ 5590573 w 5590573"/>
              <a:gd name="connsiteY3" fmla="*/ 178442 h 1562583"/>
              <a:gd name="connsiteX4" fmla="*/ 5590573 w 5590573"/>
              <a:gd name="connsiteY4" fmla="*/ 1384139 h 1562583"/>
              <a:gd name="connsiteX5" fmla="*/ 5370654 w 5590573"/>
              <a:gd name="connsiteY5" fmla="*/ 1384139 h 1562583"/>
              <a:gd name="connsiteX6" fmla="*/ 5370654 w 5590573"/>
              <a:gd name="connsiteY6" fmla="*/ 1562583 h 1562583"/>
              <a:gd name="connsiteX7" fmla="*/ 231495 w 5590573"/>
              <a:gd name="connsiteY7" fmla="*/ 1562583 h 1562583"/>
              <a:gd name="connsiteX8" fmla="*/ 231495 w 5590573"/>
              <a:gd name="connsiteY8" fmla="*/ 1384139 h 1562583"/>
              <a:gd name="connsiteX9" fmla="*/ 0 w 5590573"/>
              <a:gd name="connsiteY9" fmla="*/ 1384139 h 1562583"/>
              <a:gd name="connsiteX10" fmla="*/ 0 w 5590573"/>
              <a:gd name="connsiteY10" fmla="*/ 178442 h 1562583"/>
              <a:gd name="connsiteX11" fmla="*/ 231495 w 5590573"/>
              <a:gd name="connsiteY11" fmla="*/ 178442 h 156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90573" h="1562583">
                <a:moveTo>
                  <a:pt x="231495" y="0"/>
                </a:moveTo>
                <a:lnTo>
                  <a:pt x="5370654" y="0"/>
                </a:lnTo>
                <a:lnTo>
                  <a:pt x="5370654" y="178442"/>
                </a:lnTo>
                <a:lnTo>
                  <a:pt x="5590573" y="178442"/>
                </a:lnTo>
                <a:lnTo>
                  <a:pt x="5590573" y="1384139"/>
                </a:lnTo>
                <a:lnTo>
                  <a:pt x="5370654" y="1384139"/>
                </a:lnTo>
                <a:lnTo>
                  <a:pt x="5370654" y="1562583"/>
                </a:lnTo>
                <a:lnTo>
                  <a:pt x="231495" y="1562583"/>
                </a:lnTo>
                <a:lnTo>
                  <a:pt x="231495" y="1384139"/>
                </a:lnTo>
                <a:lnTo>
                  <a:pt x="0" y="1384139"/>
                </a:lnTo>
                <a:lnTo>
                  <a:pt x="0" y="178442"/>
                </a:lnTo>
                <a:lnTo>
                  <a:pt x="231495" y="178442"/>
                </a:lnTo>
                <a:close/>
              </a:path>
            </a:pathLst>
          </a:custGeom>
          <a:solidFill>
            <a:schemeClr val="bg1"/>
          </a:solidFill>
          <a:ln w="127000">
            <a:solidFill>
              <a:srgbClr val="00AE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546A43-AE91-DD47-B75C-AD014664E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0" y="5322343"/>
            <a:ext cx="8220075" cy="994306"/>
          </a:xfrm>
        </p:spPr>
        <p:txBody>
          <a:bodyPr/>
          <a:lstStyle/>
          <a:p>
            <a:r>
              <a:rPr lang="en-US" sz="8800" dirty="0">
                <a:solidFill>
                  <a:srgbClr val="00AE97"/>
                </a:solidFill>
              </a:rPr>
              <a:t>4+1=5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6E7D732-B051-A643-9284-A00881F412B3}"/>
              </a:ext>
            </a:extLst>
          </p:cNvPr>
          <p:cNvSpPr/>
          <p:nvPr/>
        </p:nvSpPr>
        <p:spPr>
          <a:xfrm>
            <a:off x="6947191" y="126467"/>
            <a:ext cx="2015160" cy="1993795"/>
          </a:xfrm>
          <a:prstGeom prst="ellipse">
            <a:avLst/>
          </a:prstGeom>
          <a:solidFill>
            <a:srgbClr val="00A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There are </a:t>
            </a:r>
            <a:r>
              <a:rPr lang="en-US" sz="2000" b="1" u="sng" dirty="0">
                <a:solidFill>
                  <a:schemeClr val="bg1"/>
                </a:solidFill>
              </a:rPr>
              <a:t>six</a:t>
            </a:r>
            <a:r>
              <a:rPr lang="en-US" sz="2000" b="1" dirty="0"/>
              <a:t> ways to make 5!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D11FC8-9885-AC46-A393-5479E7B4BA32}"/>
              </a:ext>
            </a:extLst>
          </p:cNvPr>
          <p:cNvGrpSpPr/>
          <p:nvPr/>
        </p:nvGrpSpPr>
        <p:grpSpPr>
          <a:xfrm>
            <a:off x="2181826" y="750373"/>
            <a:ext cx="4590523" cy="4003693"/>
            <a:chOff x="2181826" y="750373"/>
            <a:chExt cx="4590523" cy="4003693"/>
          </a:xfrm>
        </p:grpSpPr>
        <p:pic>
          <p:nvPicPr>
            <p:cNvPr id="4" name="Picture 3" descr="Logo, icon&#10;&#10;Description automatically generated">
              <a:extLst>
                <a:ext uri="{FF2B5EF4-FFF2-40B4-BE49-F238E27FC236}">
                  <a16:creationId xmlns:a16="http://schemas.microsoft.com/office/drawing/2014/main" id="{41033B89-797A-3F40-B235-04AA14F43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826" y="750373"/>
              <a:ext cx="4590523" cy="400369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9EEDDF1-A30F-5048-AA34-671DAFD4BE35}"/>
                </a:ext>
              </a:extLst>
            </p:cNvPr>
            <p:cNvSpPr/>
            <p:nvPr/>
          </p:nvSpPr>
          <p:spPr>
            <a:xfrm>
              <a:off x="3318784" y="3327763"/>
              <a:ext cx="393539" cy="393539"/>
            </a:xfrm>
            <a:prstGeom prst="ellipse">
              <a:avLst/>
            </a:prstGeom>
            <a:solidFill>
              <a:srgbClr val="008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C7CD575-0E71-0E41-90E4-EDAB841DA5DF}"/>
                </a:ext>
              </a:extLst>
            </p:cNvPr>
            <p:cNvSpPr/>
            <p:nvPr/>
          </p:nvSpPr>
          <p:spPr>
            <a:xfrm>
              <a:off x="5241850" y="3295488"/>
              <a:ext cx="393539" cy="393539"/>
            </a:xfrm>
            <a:prstGeom prst="ellipse">
              <a:avLst/>
            </a:prstGeom>
            <a:solidFill>
              <a:srgbClr val="008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F74E99E-D015-A54D-8B88-F98C1302897B}"/>
              </a:ext>
            </a:extLst>
          </p:cNvPr>
          <p:cNvSpPr/>
          <p:nvPr/>
        </p:nvSpPr>
        <p:spPr>
          <a:xfrm>
            <a:off x="4454227" y="1678329"/>
            <a:ext cx="45719" cy="28242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2E1AE68-C9DD-FC47-B592-21021759A48B}"/>
              </a:ext>
            </a:extLst>
          </p:cNvPr>
          <p:cNvSpPr/>
          <p:nvPr/>
        </p:nvSpPr>
        <p:spPr>
          <a:xfrm>
            <a:off x="2615878" y="1123364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131F8F1-50FA-0C4B-9D11-CB49396F3300}"/>
              </a:ext>
            </a:extLst>
          </p:cNvPr>
          <p:cNvSpPr/>
          <p:nvPr/>
        </p:nvSpPr>
        <p:spPr>
          <a:xfrm>
            <a:off x="2419108" y="1726723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FA0D887-DF22-9A46-A1B2-2E8101EDB303}"/>
              </a:ext>
            </a:extLst>
          </p:cNvPr>
          <p:cNvSpPr/>
          <p:nvPr/>
        </p:nvSpPr>
        <p:spPr>
          <a:xfrm>
            <a:off x="2762441" y="2277080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8C84FA8-F97E-C143-962A-38B4EC7C04A3}"/>
              </a:ext>
            </a:extLst>
          </p:cNvPr>
          <p:cNvSpPr/>
          <p:nvPr/>
        </p:nvSpPr>
        <p:spPr>
          <a:xfrm>
            <a:off x="2419107" y="3524533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0091D31-CE10-8440-992A-CCE284515F70}"/>
              </a:ext>
            </a:extLst>
          </p:cNvPr>
          <p:cNvSpPr/>
          <p:nvPr/>
        </p:nvSpPr>
        <p:spPr>
          <a:xfrm>
            <a:off x="5937815" y="1123364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4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9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5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2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5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5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5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8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2" grpId="0"/>
          <p:bldP spid="2" grpId="1"/>
          <p:bldP spid="9" grpId="0" animBg="1"/>
          <p:bldP spid="5" grpId="0" animBg="1"/>
          <p:bldP spid="5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9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5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2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5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5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5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8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2" grpId="0"/>
          <p:bldP spid="2" grpId="1"/>
          <p:bldP spid="9" grpId="0" animBg="1"/>
          <p:bldP spid="5" grpId="0" animBg="1"/>
          <p:bldP spid="5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594C1808-8C6A-0B48-8056-1495FF0E37FF}"/>
              </a:ext>
            </a:extLst>
          </p:cNvPr>
          <p:cNvSpPr/>
          <p:nvPr/>
        </p:nvSpPr>
        <p:spPr>
          <a:xfrm>
            <a:off x="1776712" y="4968755"/>
            <a:ext cx="5590573" cy="1562583"/>
          </a:xfrm>
          <a:custGeom>
            <a:avLst/>
            <a:gdLst>
              <a:gd name="connsiteX0" fmla="*/ 231495 w 5590573"/>
              <a:gd name="connsiteY0" fmla="*/ 0 h 1562583"/>
              <a:gd name="connsiteX1" fmla="*/ 5370654 w 5590573"/>
              <a:gd name="connsiteY1" fmla="*/ 0 h 1562583"/>
              <a:gd name="connsiteX2" fmla="*/ 5370654 w 5590573"/>
              <a:gd name="connsiteY2" fmla="*/ 178442 h 1562583"/>
              <a:gd name="connsiteX3" fmla="*/ 5590573 w 5590573"/>
              <a:gd name="connsiteY3" fmla="*/ 178442 h 1562583"/>
              <a:gd name="connsiteX4" fmla="*/ 5590573 w 5590573"/>
              <a:gd name="connsiteY4" fmla="*/ 1384139 h 1562583"/>
              <a:gd name="connsiteX5" fmla="*/ 5370654 w 5590573"/>
              <a:gd name="connsiteY5" fmla="*/ 1384139 h 1562583"/>
              <a:gd name="connsiteX6" fmla="*/ 5370654 w 5590573"/>
              <a:gd name="connsiteY6" fmla="*/ 1562583 h 1562583"/>
              <a:gd name="connsiteX7" fmla="*/ 231495 w 5590573"/>
              <a:gd name="connsiteY7" fmla="*/ 1562583 h 1562583"/>
              <a:gd name="connsiteX8" fmla="*/ 231495 w 5590573"/>
              <a:gd name="connsiteY8" fmla="*/ 1384139 h 1562583"/>
              <a:gd name="connsiteX9" fmla="*/ 0 w 5590573"/>
              <a:gd name="connsiteY9" fmla="*/ 1384139 h 1562583"/>
              <a:gd name="connsiteX10" fmla="*/ 0 w 5590573"/>
              <a:gd name="connsiteY10" fmla="*/ 178442 h 1562583"/>
              <a:gd name="connsiteX11" fmla="*/ 231495 w 5590573"/>
              <a:gd name="connsiteY11" fmla="*/ 178442 h 156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90573" h="1562583">
                <a:moveTo>
                  <a:pt x="231495" y="0"/>
                </a:moveTo>
                <a:lnTo>
                  <a:pt x="5370654" y="0"/>
                </a:lnTo>
                <a:lnTo>
                  <a:pt x="5370654" y="178442"/>
                </a:lnTo>
                <a:lnTo>
                  <a:pt x="5590573" y="178442"/>
                </a:lnTo>
                <a:lnTo>
                  <a:pt x="5590573" y="1384139"/>
                </a:lnTo>
                <a:lnTo>
                  <a:pt x="5370654" y="1384139"/>
                </a:lnTo>
                <a:lnTo>
                  <a:pt x="5370654" y="1562583"/>
                </a:lnTo>
                <a:lnTo>
                  <a:pt x="231495" y="1562583"/>
                </a:lnTo>
                <a:lnTo>
                  <a:pt x="231495" y="1384139"/>
                </a:lnTo>
                <a:lnTo>
                  <a:pt x="0" y="1384139"/>
                </a:lnTo>
                <a:lnTo>
                  <a:pt x="0" y="178442"/>
                </a:lnTo>
                <a:lnTo>
                  <a:pt x="231495" y="178442"/>
                </a:lnTo>
                <a:close/>
              </a:path>
            </a:pathLst>
          </a:custGeom>
          <a:solidFill>
            <a:schemeClr val="bg1"/>
          </a:solidFill>
          <a:ln w="127000">
            <a:solidFill>
              <a:srgbClr val="00AE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546A43-AE91-DD47-B75C-AD014664E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0" y="5322343"/>
            <a:ext cx="8220075" cy="994306"/>
          </a:xfrm>
        </p:spPr>
        <p:txBody>
          <a:bodyPr/>
          <a:lstStyle/>
          <a:p>
            <a:r>
              <a:rPr lang="en-US" sz="8800" dirty="0">
                <a:solidFill>
                  <a:srgbClr val="00AE97"/>
                </a:solidFill>
              </a:rPr>
              <a:t>1+4=5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6E7D732-B051-A643-9284-A00881F412B3}"/>
              </a:ext>
            </a:extLst>
          </p:cNvPr>
          <p:cNvSpPr/>
          <p:nvPr/>
        </p:nvSpPr>
        <p:spPr>
          <a:xfrm>
            <a:off x="6947191" y="126467"/>
            <a:ext cx="2015160" cy="1993795"/>
          </a:xfrm>
          <a:prstGeom prst="ellipse">
            <a:avLst/>
          </a:prstGeom>
          <a:solidFill>
            <a:srgbClr val="00A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There are </a:t>
            </a:r>
            <a:r>
              <a:rPr lang="en-US" sz="2000" b="1" u="sng" dirty="0">
                <a:solidFill>
                  <a:schemeClr val="bg1"/>
                </a:solidFill>
              </a:rPr>
              <a:t>six</a:t>
            </a:r>
            <a:r>
              <a:rPr lang="en-US" sz="2000" b="1" dirty="0"/>
              <a:t> ways to make 5!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D11FC8-9885-AC46-A393-5479E7B4BA32}"/>
              </a:ext>
            </a:extLst>
          </p:cNvPr>
          <p:cNvGrpSpPr/>
          <p:nvPr/>
        </p:nvGrpSpPr>
        <p:grpSpPr>
          <a:xfrm>
            <a:off x="2181826" y="750373"/>
            <a:ext cx="4590523" cy="4003693"/>
            <a:chOff x="2181826" y="750373"/>
            <a:chExt cx="4590523" cy="4003693"/>
          </a:xfrm>
        </p:grpSpPr>
        <p:pic>
          <p:nvPicPr>
            <p:cNvPr id="4" name="Picture 3" descr="Logo, icon&#10;&#10;Description automatically generated">
              <a:extLst>
                <a:ext uri="{FF2B5EF4-FFF2-40B4-BE49-F238E27FC236}">
                  <a16:creationId xmlns:a16="http://schemas.microsoft.com/office/drawing/2014/main" id="{41033B89-797A-3F40-B235-04AA14F43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826" y="750373"/>
              <a:ext cx="4590523" cy="400369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9EEDDF1-A30F-5048-AA34-671DAFD4BE35}"/>
                </a:ext>
              </a:extLst>
            </p:cNvPr>
            <p:cNvSpPr/>
            <p:nvPr/>
          </p:nvSpPr>
          <p:spPr>
            <a:xfrm>
              <a:off x="3318784" y="3327763"/>
              <a:ext cx="393539" cy="393539"/>
            </a:xfrm>
            <a:prstGeom prst="ellipse">
              <a:avLst/>
            </a:prstGeom>
            <a:solidFill>
              <a:srgbClr val="008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C7CD575-0E71-0E41-90E4-EDAB841DA5DF}"/>
                </a:ext>
              </a:extLst>
            </p:cNvPr>
            <p:cNvSpPr/>
            <p:nvPr/>
          </p:nvSpPr>
          <p:spPr>
            <a:xfrm>
              <a:off x="5241850" y="3295488"/>
              <a:ext cx="393539" cy="393539"/>
            </a:xfrm>
            <a:prstGeom prst="ellipse">
              <a:avLst/>
            </a:prstGeom>
            <a:solidFill>
              <a:srgbClr val="008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F74E99E-D015-A54D-8B88-F98C1302897B}"/>
              </a:ext>
            </a:extLst>
          </p:cNvPr>
          <p:cNvSpPr/>
          <p:nvPr/>
        </p:nvSpPr>
        <p:spPr>
          <a:xfrm>
            <a:off x="4454227" y="1678329"/>
            <a:ext cx="45719" cy="28242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2E1AE68-C9DD-FC47-B592-21021759A48B}"/>
              </a:ext>
            </a:extLst>
          </p:cNvPr>
          <p:cNvSpPr/>
          <p:nvPr/>
        </p:nvSpPr>
        <p:spPr>
          <a:xfrm>
            <a:off x="5973052" y="1037564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131F8F1-50FA-0C4B-9D11-CB49396F3300}"/>
              </a:ext>
            </a:extLst>
          </p:cNvPr>
          <p:cNvSpPr/>
          <p:nvPr/>
        </p:nvSpPr>
        <p:spPr>
          <a:xfrm>
            <a:off x="6151442" y="1645792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FA0D887-DF22-9A46-A1B2-2E8101EDB303}"/>
              </a:ext>
            </a:extLst>
          </p:cNvPr>
          <p:cNvSpPr/>
          <p:nvPr/>
        </p:nvSpPr>
        <p:spPr>
          <a:xfrm>
            <a:off x="5978723" y="2277080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8C84FA8-F97E-C143-962A-38B4EC7C04A3}"/>
              </a:ext>
            </a:extLst>
          </p:cNvPr>
          <p:cNvSpPr/>
          <p:nvPr/>
        </p:nvSpPr>
        <p:spPr>
          <a:xfrm>
            <a:off x="6169822" y="3608130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0091D31-CE10-8440-992A-CCE284515F70}"/>
              </a:ext>
            </a:extLst>
          </p:cNvPr>
          <p:cNvSpPr/>
          <p:nvPr/>
        </p:nvSpPr>
        <p:spPr>
          <a:xfrm>
            <a:off x="2586776" y="1037563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6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9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5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2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5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5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5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8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2" grpId="0"/>
          <p:bldP spid="2" grpId="1"/>
          <p:bldP spid="9" grpId="0" animBg="1"/>
          <p:bldP spid="5" grpId="0" animBg="1"/>
          <p:bldP spid="5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9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5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2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5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5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5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8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2" grpId="0"/>
          <p:bldP spid="2" grpId="1"/>
          <p:bldP spid="9" grpId="0" animBg="1"/>
          <p:bldP spid="5" grpId="0" animBg="1"/>
          <p:bldP spid="5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594C1808-8C6A-0B48-8056-1495FF0E37FF}"/>
              </a:ext>
            </a:extLst>
          </p:cNvPr>
          <p:cNvSpPr/>
          <p:nvPr/>
        </p:nvSpPr>
        <p:spPr>
          <a:xfrm>
            <a:off x="1776712" y="4968755"/>
            <a:ext cx="5590573" cy="1562583"/>
          </a:xfrm>
          <a:custGeom>
            <a:avLst/>
            <a:gdLst>
              <a:gd name="connsiteX0" fmla="*/ 231495 w 5590573"/>
              <a:gd name="connsiteY0" fmla="*/ 0 h 1562583"/>
              <a:gd name="connsiteX1" fmla="*/ 5370654 w 5590573"/>
              <a:gd name="connsiteY1" fmla="*/ 0 h 1562583"/>
              <a:gd name="connsiteX2" fmla="*/ 5370654 w 5590573"/>
              <a:gd name="connsiteY2" fmla="*/ 178442 h 1562583"/>
              <a:gd name="connsiteX3" fmla="*/ 5590573 w 5590573"/>
              <a:gd name="connsiteY3" fmla="*/ 178442 h 1562583"/>
              <a:gd name="connsiteX4" fmla="*/ 5590573 w 5590573"/>
              <a:gd name="connsiteY4" fmla="*/ 1384139 h 1562583"/>
              <a:gd name="connsiteX5" fmla="*/ 5370654 w 5590573"/>
              <a:gd name="connsiteY5" fmla="*/ 1384139 h 1562583"/>
              <a:gd name="connsiteX6" fmla="*/ 5370654 w 5590573"/>
              <a:gd name="connsiteY6" fmla="*/ 1562583 h 1562583"/>
              <a:gd name="connsiteX7" fmla="*/ 231495 w 5590573"/>
              <a:gd name="connsiteY7" fmla="*/ 1562583 h 1562583"/>
              <a:gd name="connsiteX8" fmla="*/ 231495 w 5590573"/>
              <a:gd name="connsiteY8" fmla="*/ 1384139 h 1562583"/>
              <a:gd name="connsiteX9" fmla="*/ 0 w 5590573"/>
              <a:gd name="connsiteY9" fmla="*/ 1384139 h 1562583"/>
              <a:gd name="connsiteX10" fmla="*/ 0 w 5590573"/>
              <a:gd name="connsiteY10" fmla="*/ 178442 h 1562583"/>
              <a:gd name="connsiteX11" fmla="*/ 231495 w 5590573"/>
              <a:gd name="connsiteY11" fmla="*/ 178442 h 156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90573" h="1562583">
                <a:moveTo>
                  <a:pt x="231495" y="0"/>
                </a:moveTo>
                <a:lnTo>
                  <a:pt x="5370654" y="0"/>
                </a:lnTo>
                <a:lnTo>
                  <a:pt x="5370654" y="178442"/>
                </a:lnTo>
                <a:lnTo>
                  <a:pt x="5590573" y="178442"/>
                </a:lnTo>
                <a:lnTo>
                  <a:pt x="5590573" y="1384139"/>
                </a:lnTo>
                <a:lnTo>
                  <a:pt x="5370654" y="1384139"/>
                </a:lnTo>
                <a:lnTo>
                  <a:pt x="5370654" y="1562583"/>
                </a:lnTo>
                <a:lnTo>
                  <a:pt x="231495" y="1562583"/>
                </a:lnTo>
                <a:lnTo>
                  <a:pt x="231495" y="1384139"/>
                </a:lnTo>
                <a:lnTo>
                  <a:pt x="0" y="1384139"/>
                </a:lnTo>
                <a:lnTo>
                  <a:pt x="0" y="178442"/>
                </a:lnTo>
                <a:lnTo>
                  <a:pt x="231495" y="178442"/>
                </a:lnTo>
                <a:close/>
              </a:path>
            </a:pathLst>
          </a:custGeom>
          <a:solidFill>
            <a:schemeClr val="bg1"/>
          </a:solidFill>
          <a:ln w="127000">
            <a:solidFill>
              <a:srgbClr val="00AE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546A43-AE91-DD47-B75C-AD014664E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0" y="5322343"/>
            <a:ext cx="8220075" cy="994306"/>
          </a:xfrm>
        </p:spPr>
        <p:txBody>
          <a:bodyPr/>
          <a:lstStyle/>
          <a:p>
            <a:r>
              <a:rPr lang="en-US" sz="8800" dirty="0">
                <a:solidFill>
                  <a:srgbClr val="00AE97"/>
                </a:solidFill>
              </a:rPr>
              <a:t>3+2=5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6E7D732-B051-A643-9284-A00881F412B3}"/>
              </a:ext>
            </a:extLst>
          </p:cNvPr>
          <p:cNvSpPr/>
          <p:nvPr/>
        </p:nvSpPr>
        <p:spPr>
          <a:xfrm>
            <a:off x="6947191" y="126467"/>
            <a:ext cx="2015160" cy="1993795"/>
          </a:xfrm>
          <a:prstGeom prst="ellipse">
            <a:avLst/>
          </a:prstGeom>
          <a:solidFill>
            <a:srgbClr val="00A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There are </a:t>
            </a:r>
            <a:r>
              <a:rPr lang="en-US" sz="2000" b="1" u="sng" dirty="0">
                <a:solidFill>
                  <a:schemeClr val="bg1"/>
                </a:solidFill>
              </a:rPr>
              <a:t>six</a:t>
            </a:r>
            <a:r>
              <a:rPr lang="en-US" sz="2000" b="1" dirty="0"/>
              <a:t> ways to make 5!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D11FC8-9885-AC46-A393-5479E7B4BA32}"/>
              </a:ext>
            </a:extLst>
          </p:cNvPr>
          <p:cNvGrpSpPr/>
          <p:nvPr/>
        </p:nvGrpSpPr>
        <p:grpSpPr>
          <a:xfrm>
            <a:off x="2181826" y="750373"/>
            <a:ext cx="4590523" cy="4003693"/>
            <a:chOff x="2181826" y="750373"/>
            <a:chExt cx="4590523" cy="4003693"/>
          </a:xfrm>
        </p:grpSpPr>
        <p:pic>
          <p:nvPicPr>
            <p:cNvPr id="4" name="Picture 3" descr="Logo, icon&#10;&#10;Description automatically generated">
              <a:extLst>
                <a:ext uri="{FF2B5EF4-FFF2-40B4-BE49-F238E27FC236}">
                  <a16:creationId xmlns:a16="http://schemas.microsoft.com/office/drawing/2014/main" id="{41033B89-797A-3F40-B235-04AA14F43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826" y="750373"/>
              <a:ext cx="4590523" cy="400369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9EEDDF1-A30F-5048-AA34-671DAFD4BE35}"/>
                </a:ext>
              </a:extLst>
            </p:cNvPr>
            <p:cNvSpPr/>
            <p:nvPr/>
          </p:nvSpPr>
          <p:spPr>
            <a:xfrm>
              <a:off x="3318784" y="3327763"/>
              <a:ext cx="393539" cy="393539"/>
            </a:xfrm>
            <a:prstGeom prst="ellipse">
              <a:avLst/>
            </a:prstGeom>
            <a:solidFill>
              <a:srgbClr val="008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C7CD575-0E71-0E41-90E4-EDAB841DA5DF}"/>
                </a:ext>
              </a:extLst>
            </p:cNvPr>
            <p:cNvSpPr/>
            <p:nvPr/>
          </p:nvSpPr>
          <p:spPr>
            <a:xfrm>
              <a:off x="5241850" y="3295488"/>
              <a:ext cx="393539" cy="393539"/>
            </a:xfrm>
            <a:prstGeom prst="ellipse">
              <a:avLst/>
            </a:prstGeom>
            <a:solidFill>
              <a:srgbClr val="008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F74E99E-D015-A54D-8B88-F98C1302897B}"/>
              </a:ext>
            </a:extLst>
          </p:cNvPr>
          <p:cNvSpPr/>
          <p:nvPr/>
        </p:nvSpPr>
        <p:spPr>
          <a:xfrm>
            <a:off x="4454227" y="1678329"/>
            <a:ext cx="45719" cy="28242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2E1AE68-C9DD-FC47-B592-21021759A48B}"/>
              </a:ext>
            </a:extLst>
          </p:cNvPr>
          <p:cNvSpPr/>
          <p:nvPr/>
        </p:nvSpPr>
        <p:spPr>
          <a:xfrm>
            <a:off x="2615878" y="1123364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131F8F1-50FA-0C4B-9D11-CB49396F3300}"/>
              </a:ext>
            </a:extLst>
          </p:cNvPr>
          <p:cNvSpPr/>
          <p:nvPr/>
        </p:nvSpPr>
        <p:spPr>
          <a:xfrm>
            <a:off x="2419108" y="1726723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FA0D887-DF22-9A46-A1B2-2E8101EDB303}"/>
              </a:ext>
            </a:extLst>
          </p:cNvPr>
          <p:cNvSpPr/>
          <p:nvPr/>
        </p:nvSpPr>
        <p:spPr>
          <a:xfrm>
            <a:off x="2762441" y="2277080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8C84FA8-F97E-C143-962A-38B4EC7C04A3}"/>
              </a:ext>
            </a:extLst>
          </p:cNvPr>
          <p:cNvSpPr/>
          <p:nvPr/>
        </p:nvSpPr>
        <p:spPr>
          <a:xfrm>
            <a:off x="6141526" y="1726722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0091D31-CE10-8440-992A-CCE284515F70}"/>
              </a:ext>
            </a:extLst>
          </p:cNvPr>
          <p:cNvSpPr/>
          <p:nvPr/>
        </p:nvSpPr>
        <p:spPr>
          <a:xfrm>
            <a:off x="5937815" y="1123364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9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9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5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2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5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5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5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8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2" grpId="0"/>
          <p:bldP spid="2" grpId="1"/>
          <p:bldP spid="9" grpId="0" animBg="1"/>
          <p:bldP spid="5" grpId="0" animBg="1"/>
          <p:bldP spid="5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9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5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2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5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5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5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8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2" grpId="0"/>
          <p:bldP spid="2" grpId="1"/>
          <p:bldP spid="9" grpId="0" animBg="1"/>
          <p:bldP spid="5" grpId="0" animBg="1"/>
          <p:bldP spid="5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594C1808-8C6A-0B48-8056-1495FF0E37FF}"/>
              </a:ext>
            </a:extLst>
          </p:cNvPr>
          <p:cNvSpPr/>
          <p:nvPr/>
        </p:nvSpPr>
        <p:spPr>
          <a:xfrm>
            <a:off x="1776712" y="4968755"/>
            <a:ext cx="5590573" cy="1562583"/>
          </a:xfrm>
          <a:custGeom>
            <a:avLst/>
            <a:gdLst>
              <a:gd name="connsiteX0" fmla="*/ 231495 w 5590573"/>
              <a:gd name="connsiteY0" fmla="*/ 0 h 1562583"/>
              <a:gd name="connsiteX1" fmla="*/ 5370654 w 5590573"/>
              <a:gd name="connsiteY1" fmla="*/ 0 h 1562583"/>
              <a:gd name="connsiteX2" fmla="*/ 5370654 w 5590573"/>
              <a:gd name="connsiteY2" fmla="*/ 178442 h 1562583"/>
              <a:gd name="connsiteX3" fmla="*/ 5590573 w 5590573"/>
              <a:gd name="connsiteY3" fmla="*/ 178442 h 1562583"/>
              <a:gd name="connsiteX4" fmla="*/ 5590573 w 5590573"/>
              <a:gd name="connsiteY4" fmla="*/ 1384139 h 1562583"/>
              <a:gd name="connsiteX5" fmla="*/ 5370654 w 5590573"/>
              <a:gd name="connsiteY5" fmla="*/ 1384139 h 1562583"/>
              <a:gd name="connsiteX6" fmla="*/ 5370654 w 5590573"/>
              <a:gd name="connsiteY6" fmla="*/ 1562583 h 1562583"/>
              <a:gd name="connsiteX7" fmla="*/ 231495 w 5590573"/>
              <a:gd name="connsiteY7" fmla="*/ 1562583 h 1562583"/>
              <a:gd name="connsiteX8" fmla="*/ 231495 w 5590573"/>
              <a:gd name="connsiteY8" fmla="*/ 1384139 h 1562583"/>
              <a:gd name="connsiteX9" fmla="*/ 0 w 5590573"/>
              <a:gd name="connsiteY9" fmla="*/ 1384139 h 1562583"/>
              <a:gd name="connsiteX10" fmla="*/ 0 w 5590573"/>
              <a:gd name="connsiteY10" fmla="*/ 178442 h 1562583"/>
              <a:gd name="connsiteX11" fmla="*/ 231495 w 5590573"/>
              <a:gd name="connsiteY11" fmla="*/ 178442 h 156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90573" h="1562583">
                <a:moveTo>
                  <a:pt x="231495" y="0"/>
                </a:moveTo>
                <a:lnTo>
                  <a:pt x="5370654" y="0"/>
                </a:lnTo>
                <a:lnTo>
                  <a:pt x="5370654" y="178442"/>
                </a:lnTo>
                <a:lnTo>
                  <a:pt x="5590573" y="178442"/>
                </a:lnTo>
                <a:lnTo>
                  <a:pt x="5590573" y="1384139"/>
                </a:lnTo>
                <a:lnTo>
                  <a:pt x="5370654" y="1384139"/>
                </a:lnTo>
                <a:lnTo>
                  <a:pt x="5370654" y="1562583"/>
                </a:lnTo>
                <a:lnTo>
                  <a:pt x="231495" y="1562583"/>
                </a:lnTo>
                <a:lnTo>
                  <a:pt x="231495" y="1384139"/>
                </a:lnTo>
                <a:lnTo>
                  <a:pt x="0" y="1384139"/>
                </a:lnTo>
                <a:lnTo>
                  <a:pt x="0" y="178442"/>
                </a:lnTo>
                <a:lnTo>
                  <a:pt x="231495" y="178442"/>
                </a:lnTo>
                <a:close/>
              </a:path>
            </a:pathLst>
          </a:custGeom>
          <a:solidFill>
            <a:schemeClr val="bg1"/>
          </a:solidFill>
          <a:ln w="127000">
            <a:solidFill>
              <a:srgbClr val="00AE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546A43-AE91-DD47-B75C-AD014664E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0" y="5322343"/>
            <a:ext cx="8220075" cy="994306"/>
          </a:xfrm>
        </p:spPr>
        <p:txBody>
          <a:bodyPr/>
          <a:lstStyle/>
          <a:p>
            <a:r>
              <a:rPr lang="en-US" sz="8800" dirty="0">
                <a:solidFill>
                  <a:srgbClr val="00AE97"/>
                </a:solidFill>
              </a:rPr>
              <a:t>2+3=5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6E7D732-B051-A643-9284-A00881F412B3}"/>
              </a:ext>
            </a:extLst>
          </p:cNvPr>
          <p:cNvSpPr/>
          <p:nvPr/>
        </p:nvSpPr>
        <p:spPr>
          <a:xfrm>
            <a:off x="6947191" y="126467"/>
            <a:ext cx="2015160" cy="1993795"/>
          </a:xfrm>
          <a:prstGeom prst="ellipse">
            <a:avLst/>
          </a:prstGeom>
          <a:solidFill>
            <a:srgbClr val="00A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There are </a:t>
            </a:r>
            <a:r>
              <a:rPr lang="en-US" sz="2000" b="1" u="sng" dirty="0">
                <a:solidFill>
                  <a:schemeClr val="bg1"/>
                </a:solidFill>
              </a:rPr>
              <a:t>six</a:t>
            </a:r>
            <a:r>
              <a:rPr lang="en-US" sz="2000" b="1" dirty="0"/>
              <a:t> ways to make 5!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D11FC8-9885-AC46-A393-5479E7B4BA32}"/>
              </a:ext>
            </a:extLst>
          </p:cNvPr>
          <p:cNvGrpSpPr/>
          <p:nvPr/>
        </p:nvGrpSpPr>
        <p:grpSpPr>
          <a:xfrm>
            <a:off x="2181826" y="750373"/>
            <a:ext cx="4590523" cy="4003693"/>
            <a:chOff x="2181826" y="750373"/>
            <a:chExt cx="4590523" cy="4003693"/>
          </a:xfrm>
        </p:grpSpPr>
        <p:pic>
          <p:nvPicPr>
            <p:cNvPr id="4" name="Picture 3" descr="Logo, icon&#10;&#10;Description automatically generated">
              <a:extLst>
                <a:ext uri="{FF2B5EF4-FFF2-40B4-BE49-F238E27FC236}">
                  <a16:creationId xmlns:a16="http://schemas.microsoft.com/office/drawing/2014/main" id="{41033B89-797A-3F40-B235-04AA14F43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826" y="750373"/>
              <a:ext cx="4590523" cy="400369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9EEDDF1-A30F-5048-AA34-671DAFD4BE35}"/>
                </a:ext>
              </a:extLst>
            </p:cNvPr>
            <p:cNvSpPr/>
            <p:nvPr/>
          </p:nvSpPr>
          <p:spPr>
            <a:xfrm>
              <a:off x="3318784" y="3327763"/>
              <a:ext cx="393539" cy="393539"/>
            </a:xfrm>
            <a:prstGeom prst="ellipse">
              <a:avLst/>
            </a:prstGeom>
            <a:solidFill>
              <a:srgbClr val="008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C7CD575-0E71-0E41-90E4-EDAB841DA5DF}"/>
                </a:ext>
              </a:extLst>
            </p:cNvPr>
            <p:cNvSpPr/>
            <p:nvPr/>
          </p:nvSpPr>
          <p:spPr>
            <a:xfrm>
              <a:off x="5241850" y="3295488"/>
              <a:ext cx="393539" cy="393539"/>
            </a:xfrm>
            <a:prstGeom prst="ellipse">
              <a:avLst/>
            </a:prstGeom>
            <a:solidFill>
              <a:srgbClr val="008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F74E99E-D015-A54D-8B88-F98C1302897B}"/>
              </a:ext>
            </a:extLst>
          </p:cNvPr>
          <p:cNvSpPr/>
          <p:nvPr/>
        </p:nvSpPr>
        <p:spPr>
          <a:xfrm>
            <a:off x="4454227" y="1678329"/>
            <a:ext cx="45719" cy="28242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2E1AE68-C9DD-FC47-B592-21021759A48B}"/>
              </a:ext>
            </a:extLst>
          </p:cNvPr>
          <p:cNvSpPr/>
          <p:nvPr/>
        </p:nvSpPr>
        <p:spPr>
          <a:xfrm>
            <a:off x="5973052" y="1037564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131F8F1-50FA-0C4B-9D11-CB49396F3300}"/>
              </a:ext>
            </a:extLst>
          </p:cNvPr>
          <p:cNvSpPr/>
          <p:nvPr/>
        </p:nvSpPr>
        <p:spPr>
          <a:xfrm>
            <a:off x="6151442" y="1645792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FA0D887-DF22-9A46-A1B2-2E8101EDB303}"/>
              </a:ext>
            </a:extLst>
          </p:cNvPr>
          <p:cNvSpPr/>
          <p:nvPr/>
        </p:nvSpPr>
        <p:spPr>
          <a:xfrm>
            <a:off x="5978723" y="2277080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8C84FA8-F97E-C143-962A-38B4EC7C04A3}"/>
              </a:ext>
            </a:extLst>
          </p:cNvPr>
          <p:cNvSpPr/>
          <p:nvPr/>
        </p:nvSpPr>
        <p:spPr>
          <a:xfrm>
            <a:off x="2390006" y="1645791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0091D31-CE10-8440-992A-CCE284515F70}"/>
              </a:ext>
            </a:extLst>
          </p:cNvPr>
          <p:cNvSpPr/>
          <p:nvPr/>
        </p:nvSpPr>
        <p:spPr>
          <a:xfrm>
            <a:off x="2586776" y="1037563"/>
            <a:ext cx="393539" cy="393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9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5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2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5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5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5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8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2" grpId="0"/>
          <p:bldP spid="2" grpId="1"/>
          <p:bldP spid="9" grpId="0" animBg="1"/>
          <p:bldP spid="5" grpId="0" animBg="1"/>
          <p:bldP spid="5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9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5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2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5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5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5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8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2" grpId="0"/>
          <p:bldP spid="2" grpId="1"/>
          <p:bldP spid="9" grpId="0" animBg="1"/>
          <p:bldP spid="5" grpId="0" animBg="1"/>
          <p:bldP spid="5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0815D159-C18E-BF42-876A-4386E2CEA197}"/>
              </a:ext>
            </a:extLst>
          </p:cNvPr>
          <p:cNvSpPr/>
          <p:nvPr/>
        </p:nvSpPr>
        <p:spPr>
          <a:xfrm>
            <a:off x="1157468" y="729205"/>
            <a:ext cx="6690167" cy="5802133"/>
          </a:xfrm>
          <a:custGeom>
            <a:avLst/>
            <a:gdLst>
              <a:gd name="connsiteX0" fmla="*/ 231495 w 5590573"/>
              <a:gd name="connsiteY0" fmla="*/ 0 h 1562583"/>
              <a:gd name="connsiteX1" fmla="*/ 5370654 w 5590573"/>
              <a:gd name="connsiteY1" fmla="*/ 0 h 1562583"/>
              <a:gd name="connsiteX2" fmla="*/ 5370654 w 5590573"/>
              <a:gd name="connsiteY2" fmla="*/ 178442 h 1562583"/>
              <a:gd name="connsiteX3" fmla="*/ 5590573 w 5590573"/>
              <a:gd name="connsiteY3" fmla="*/ 178442 h 1562583"/>
              <a:gd name="connsiteX4" fmla="*/ 5590573 w 5590573"/>
              <a:gd name="connsiteY4" fmla="*/ 1384139 h 1562583"/>
              <a:gd name="connsiteX5" fmla="*/ 5370654 w 5590573"/>
              <a:gd name="connsiteY5" fmla="*/ 1384139 h 1562583"/>
              <a:gd name="connsiteX6" fmla="*/ 5370654 w 5590573"/>
              <a:gd name="connsiteY6" fmla="*/ 1562583 h 1562583"/>
              <a:gd name="connsiteX7" fmla="*/ 231495 w 5590573"/>
              <a:gd name="connsiteY7" fmla="*/ 1562583 h 1562583"/>
              <a:gd name="connsiteX8" fmla="*/ 231495 w 5590573"/>
              <a:gd name="connsiteY8" fmla="*/ 1384139 h 1562583"/>
              <a:gd name="connsiteX9" fmla="*/ 0 w 5590573"/>
              <a:gd name="connsiteY9" fmla="*/ 1384139 h 1562583"/>
              <a:gd name="connsiteX10" fmla="*/ 0 w 5590573"/>
              <a:gd name="connsiteY10" fmla="*/ 178442 h 1562583"/>
              <a:gd name="connsiteX11" fmla="*/ 231495 w 5590573"/>
              <a:gd name="connsiteY11" fmla="*/ 178442 h 156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90573" h="1562583">
                <a:moveTo>
                  <a:pt x="231495" y="0"/>
                </a:moveTo>
                <a:lnTo>
                  <a:pt x="5370654" y="0"/>
                </a:lnTo>
                <a:lnTo>
                  <a:pt x="5370654" y="178442"/>
                </a:lnTo>
                <a:lnTo>
                  <a:pt x="5590573" y="178442"/>
                </a:lnTo>
                <a:lnTo>
                  <a:pt x="5590573" y="1384139"/>
                </a:lnTo>
                <a:lnTo>
                  <a:pt x="5370654" y="1384139"/>
                </a:lnTo>
                <a:lnTo>
                  <a:pt x="5370654" y="1562583"/>
                </a:lnTo>
                <a:lnTo>
                  <a:pt x="231495" y="1562583"/>
                </a:lnTo>
                <a:lnTo>
                  <a:pt x="231495" y="1384139"/>
                </a:lnTo>
                <a:lnTo>
                  <a:pt x="0" y="1384139"/>
                </a:lnTo>
                <a:lnTo>
                  <a:pt x="0" y="178442"/>
                </a:lnTo>
                <a:lnTo>
                  <a:pt x="231495" y="178442"/>
                </a:lnTo>
                <a:close/>
              </a:path>
            </a:pathLst>
          </a:custGeom>
          <a:solidFill>
            <a:schemeClr val="bg1"/>
          </a:solidFill>
          <a:ln w="127000">
            <a:solidFill>
              <a:srgbClr val="00AE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62CA8CF-2346-A340-8FFD-08FB1DAED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13" y="1201756"/>
            <a:ext cx="8220075" cy="994306"/>
          </a:xfrm>
        </p:spPr>
        <p:txBody>
          <a:bodyPr/>
          <a:lstStyle/>
          <a:p>
            <a:r>
              <a:rPr lang="en-US" sz="8800" dirty="0">
                <a:solidFill>
                  <a:srgbClr val="00AE97"/>
                </a:solidFill>
              </a:rPr>
              <a:t>Challenge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0ED563-8488-2D41-905E-F07F9681A3F8}"/>
              </a:ext>
            </a:extLst>
          </p:cNvPr>
          <p:cNvSpPr txBox="1">
            <a:spLocks/>
          </p:cNvSpPr>
          <p:nvPr/>
        </p:nvSpPr>
        <p:spPr>
          <a:xfrm>
            <a:off x="1446835" y="2399969"/>
            <a:ext cx="625033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00AE97"/>
                </a:solidFill>
              </a:rPr>
              <a:t>With a partner, write down the ways of making 5. Remember, there are six ways of making 5!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EC3D63-E82D-F542-8ADB-421F0DC3F009}"/>
              </a:ext>
            </a:extLst>
          </p:cNvPr>
          <p:cNvSpPr/>
          <p:nvPr/>
        </p:nvSpPr>
        <p:spPr>
          <a:xfrm>
            <a:off x="6689585" y="4639496"/>
            <a:ext cx="2015160" cy="1993795"/>
          </a:xfrm>
          <a:prstGeom prst="ellipse">
            <a:avLst/>
          </a:prstGeom>
          <a:solidFill>
            <a:srgbClr val="00A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Click</a:t>
            </a:r>
            <a:r>
              <a:rPr lang="en-GB" sz="2000" b="1" dirty="0"/>
              <a:t> to reveal the answers</a:t>
            </a:r>
            <a:endParaRPr lang="en-US" sz="2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1718D2-6913-F24C-96B3-F8EEB8320381}"/>
              </a:ext>
            </a:extLst>
          </p:cNvPr>
          <p:cNvSpPr/>
          <p:nvPr/>
        </p:nvSpPr>
        <p:spPr>
          <a:xfrm>
            <a:off x="2454416" y="3644737"/>
            <a:ext cx="167891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b="1" dirty="0">
                <a:solidFill>
                  <a:srgbClr val="00AE97"/>
                </a:solidFill>
              </a:rPr>
              <a:t>5 + 0 = 5</a:t>
            </a:r>
          </a:p>
          <a:p>
            <a:pPr>
              <a:spcAft>
                <a:spcPts val="1200"/>
              </a:spcAft>
            </a:pPr>
            <a:r>
              <a:rPr lang="en-GB" sz="2800" b="1" dirty="0">
                <a:solidFill>
                  <a:srgbClr val="00AE97"/>
                </a:solidFill>
              </a:rPr>
              <a:t>0 + 5 = 5</a:t>
            </a:r>
          </a:p>
          <a:p>
            <a:pPr>
              <a:spcAft>
                <a:spcPts val="1200"/>
              </a:spcAft>
            </a:pPr>
            <a:r>
              <a:rPr lang="en-GB" sz="2800" b="1" dirty="0">
                <a:solidFill>
                  <a:srgbClr val="00AE97"/>
                </a:solidFill>
              </a:rPr>
              <a:t>4 + 1 = 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A11853-5BB6-AB44-B1B0-88D0508E7EA5}"/>
              </a:ext>
            </a:extLst>
          </p:cNvPr>
          <p:cNvSpPr/>
          <p:nvPr/>
        </p:nvSpPr>
        <p:spPr>
          <a:xfrm>
            <a:off x="4628196" y="3630271"/>
            <a:ext cx="167891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b="1" dirty="0">
                <a:solidFill>
                  <a:srgbClr val="00AE97"/>
                </a:solidFill>
              </a:rPr>
              <a:t>1 + 4 = 5</a:t>
            </a:r>
          </a:p>
          <a:p>
            <a:pPr>
              <a:spcAft>
                <a:spcPts val="1200"/>
              </a:spcAft>
            </a:pPr>
            <a:r>
              <a:rPr lang="en-GB" sz="2800" b="1" dirty="0">
                <a:solidFill>
                  <a:srgbClr val="00AE97"/>
                </a:solidFill>
              </a:rPr>
              <a:t>3 + 2 = 5</a:t>
            </a:r>
          </a:p>
          <a:p>
            <a:pPr>
              <a:spcAft>
                <a:spcPts val="1200"/>
              </a:spcAft>
            </a:pPr>
            <a:r>
              <a:rPr lang="en-GB" sz="2800" b="1" dirty="0">
                <a:solidFill>
                  <a:srgbClr val="00AE97"/>
                </a:solidFill>
              </a:rPr>
              <a:t>2 + 3 = 5</a:t>
            </a:r>
          </a:p>
        </p:txBody>
      </p:sp>
    </p:spTree>
    <p:extLst>
      <p:ext uri="{BB962C8B-B14F-4D97-AF65-F5344CB8AC3E}">
        <p14:creationId xmlns:p14="http://schemas.microsoft.com/office/powerpoint/2010/main" val="372606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4" grpId="1"/>
          <p:bldP spid="5" grpId="0"/>
          <p:bldP spid="5" grpId="1"/>
          <p:bldP spid="6" grpId="0" animBg="1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4" grpId="1"/>
          <p:bldP spid="5" grpId="0"/>
          <p:bldP spid="5" grpId="1"/>
          <p:bldP spid="6" grpId="0" animBg="1"/>
          <p:bldP spid="7" grpId="0"/>
          <p:bldP spid="8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</TotalTime>
  <Words>120</Words>
  <Application>Microsoft Office PowerPoint</Application>
  <PresentationFormat>On-screen Show (4:3)</PresentationFormat>
  <Paragraphs>22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Twinkl</vt:lpstr>
      <vt:lpstr>Calibri</vt:lpstr>
      <vt:lpstr>Office Theme</vt:lpstr>
      <vt:lpstr>PowerPoint Presentation</vt:lpstr>
      <vt:lpstr>There are six ways to make 5!</vt:lpstr>
      <vt:lpstr>5+0=5</vt:lpstr>
      <vt:lpstr>0+5=5</vt:lpstr>
      <vt:lpstr>4+1=5</vt:lpstr>
      <vt:lpstr>1+4=5</vt:lpstr>
      <vt:lpstr>3+2=5</vt:lpstr>
      <vt:lpstr>2+3=5</vt:lpstr>
      <vt:lpstr>Challenge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 Office</dc:creator>
  <cp:lastModifiedBy>Laura Leggett</cp:lastModifiedBy>
  <cp:revision>2</cp:revision>
  <dcterms:created xsi:type="dcterms:W3CDTF">2021-12-28T13:04:53Z</dcterms:created>
  <dcterms:modified xsi:type="dcterms:W3CDTF">2022-07-07T16:30:38Z</dcterms:modified>
</cp:coreProperties>
</file>